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673" r:id="rId5"/>
    <p:sldId id="1399" r:id="rId6"/>
    <p:sldId id="1353" r:id="rId7"/>
    <p:sldId id="1410" r:id="rId8"/>
    <p:sldId id="1412" r:id="rId9"/>
    <p:sldId id="1413" r:id="rId10"/>
    <p:sldId id="1352" r:id="rId11"/>
    <p:sldId id="1339" r:id="rId12"/>
    <p:sldId id="687" r:id="rId13"/>
    <p:sldId id="1344" r:id="rId14"/>
    <p:sldId id="1432" r:id="rId15"/>
    <p:sldId id="1345" r:id="rId16"/>
    <p:sldId id="1346" r:id="rId17"/>
    <p:sldId id="1403" r:id="rId18"/>
    <p:sldId id="1350" r:id="rId19"/>
    <p:sldId id="1357" r:id="rId20"/>
    <p:sldId id="1358" r:id="rId21"/>
    <p:sldId id="1361" r:id="rId22"/>
    <p:sldId id="1359" r:id="rId23"/>
    <p:sldId id="1362" r:id="rId24"/>
    <p:sldId id="1431" r:id="rId25"/>
    <p:sldId id="1430" r:id="rId26"/>
    <p:sldId id="1382" r:id="rId27"/>
    <p:sldId id="1385" r:id="rId28"/>
    <p:sldId id="1384" r:id="rId29"/>
    <p:sldId id="701" r:id="rId30"/>
    <p:sldId id="1422" r:id="rId31"/>
    <p:sldId id="1423" r:id="rId32"/>
    <p:sldId id="1433" r:id="rId33"/>
    <p:sldId id="1424" r:id="rId34"/>
    <p:sldId id="1420" r:id="rId35"/>
    <p:sldId id="1392" r:id="rId36"/>
    <p:sldId id="1393" r:id="rId37"/>
    <p:sldId id="1426" r:id="rId38"/>
    <p:sldId id="1397" r:id="rId39"/>
    <p:sldId id="1325" r:id="rId40"/>
    <p:sldId id="1427" r:id="rId41"/>
    <p:sldId id="1428" r:id="rId42"/>
    <p:sldId id="705" r:id="rId43"/>
    <p:sldId id="1429" r:id="rId44"/>
    <p:sldId id="6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outline" id="{6C644FD5-6CEA-414E-8674-2DCD07E02FA9}">
          <p14:sldIdLst>
            <p14:sldId id="673"/>
            <p14:sldId id="1399"/>
          </p14:sldIdLst>
        </p14:section>
        <p14:section name="Introduction" id="{B34930B6-3F56-48E3-A01D-EF4F73690891}">
          <p14:sldIdLst>
            <p14:sldId id="1353"/>
            <p14:sldId id="1410"/>
            <p14:sldId id="1412"/>
            <p14:sldId id="1413"/>
          </p14:sldIdLst>
        </p14:section>
        <p14:section name="Turning Wi-Fi devices into motion sensors" id="{ED90FB13-3CF6-4325-8288-C33007AAE660}">
          <p14:sldIdLst>
            <p14:sldId id="1352"/>
            <p14:sldId id="1339"/>
            <p14:sldId id="687"/>
            <p14:sldId id="1344"/>
            <p14:sldId id="1432"/>
            <p14:sldId id="1345"/>
            <p14:sldId id="1346"/>
            <p14:sldId id="1403"/>
            <p14:sldId id="1350"/>
            <p14:sldId id="1357"/>
            <p14:sldId id="1358"/>
            <p14:sldId id="1361"/>
            <p14:sldId id="1359"/>
            <p14:sldId id="1362"/>
          </p14:sldIdLst>
        </p14:section>
        <p14:section name="ITU AI/ML 5G challenge 2.0: Where’s waldo?" id="{26DD86D3-686F-4604-B87E-50D324B43D06}">
          <p14:sldIdLst>
            <p14:sldId id="1431"/>
            <p14:sldId id="1430"/>
            <p14:sldId id="1382"/>
            <p14:sldId id="1385"/>
            <p14:sldId id="1384"/>
            <p14:sldId id="701"/>
            <p14:sldId id="1422"/>
            <p14:sldId id="1423"/>
            <p14:sldId id="1433"/>
            <p14:sldId id="1424"/>
            <p14:sldId id="1420"/>
            <p14:sldId id="1392"/>
            <p14:sldId id="1393"/>
            <p14:sldId id="1426"/>
            <p14:sldId id="1397"/>
            <p14:sldId id="1325"/>
            <p14:sldId id="1427"/>
            <p14:sldId id="1428"/>
          </p14:sldIdLst>
        </p14:section>
        <p14:section name="Conclusion" id="{5F41ECE3-0B35-4BB8-AAEA-123061911379}">
          <p14:sldIdLst>
            <p14:sldId id="705"/>
            <p14:sldId id="1429"/>
            <p14:sldId id="6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pitault, Tanguy (IntlAssoc)" initials="RT(" lastIdx="36" clrIdx="0">
    <p:extLst>
      <p:ext uri="{19B8F6BF-5375-455C-9EA6-DF929625EA0E}">
        <p15:presenceInfo xmlns:p15="http://schemas.microsoft.com/office/powerpoint/2012/main" userId="S::tnr1@NIST.GOV::9d4700a9-f0c0-4dd6-9e34-27016b2d2558" providerId="AD"/>
      </p:ext>
    </p:extLst>
  </p:cmAuthor>
  <p:cmAuthor id="2" name="Steve" initials="S" lastIdx="12" clrIdx="1">
    <p:extLst>
      <p:ext uri="{19B8F6BF-5375-455C-9EA6-DF929625EA0E}">
        <p15:presenceInfo xmlns:p15="http://schemas.microsoft.com/office/powerpoint/2012/main" userId="S::snb28@NIST.GOV::0c554642-0bce-4f48-a335-9a098d4b35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F1"/>
    <a:srgbClr val="8F8FBF"/>
    <a:srgbClr val="EED6F6"/>
    <a:srgbClr val="ADFD5D"/>
    <a:srgbClr val="D7FEB0"/>
    <a:srgbClr val="FF9999"/>
    <a:srgbClr val="193968"/>
    <a:srgbClr val="5E8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37801-F312-2BA6-2C63-BD6863AD2DC3}" v="30" dt="2021-05-24T20:24:08.406"/>
    <p1510:client id="{4D28D13D-588D-4D65-81FF-12BB87530E9A}" v="1423" dt="2021-05-25T02:28:49.393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7" autoAdjust="0"/>
    <p:restoredTop sz="83391" autoAdjust="0"/>
  </p:normalViewPr>
  <p:slideViewPr>
    <p:cSldViewPr snapToGrid="0">
      <p:cViewPr varScale="1">
        <p:scale>
          <a:sx n="104" d="100"/>
          <a:sy n="104" d="100"/>
        </p:scale>
        <p:origin x="941" y="1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pitault, Tanguy (IntlAssoc)" userId="S::tnr1@nist.gov::9d4700a9-f0c0-4dd6-9e34-27016b2d2558" providerId="AD" clId="Web-{4BD37801-F312-2BA6-2C63-BD6863AD2DC3}"/>
    <pc:docChg chg="modSld">
      <pc:chgData name="Ropitault, Tanguy (IntlAssoc)" userId="S::tnr1@nist.gov::9d4700a9-f0c0-4dd6-9e34-27016b2d2558" providerId="AD" clId="Web-{4BD37801-F312-2BA6-2C63-BD6863AD2DC3}" dt="2021-05-24T20:24:02.047" v="12" actId="20577"/>
      <pc:docMkLst>
        <pc:docMk/>
      </pc:docMkLst>
      <pc:sldChg chg="modSp">
        <pc:chgData name="Ropitault, Tanguy (IntlAssoc)" userId="S::tnr1@nist.gov::9d4700a9-f0c0-4dd6-9e34-27016b2d2558" providerId="AD" clId="Web-{4BD37801-F312-2BA6-2C63-BD6863AD2DC3}" dt="2021-05-24T20:20:52.797" v="11" actId="20577"/>
        <pc:sldMkLst>
          <pc:docMk/>
          <pc:sldMk cId="1599142259" sldId="1392"/>
        </pc:sldMkLst>
        <pc:spChg chg="mod">
          <ac:chgData name="Ropitault, Tanguy (IntlAssoc)" userId="S::tnr1@nist.gov::9d4700a9-f0c0-4dd6-9e34-27016b2d2558" providerId="AD" clId="Web-{4BD37801-F312-2BA6-2C63-BD6863AD2DC3}" dt="2021-05-24T20:20:52.797" v="11" actId="20577"/>
          <ac:spMkLst>
            <pc:docMk/>
            <pc:sldMk cId="1599142259" sldId="1392"/>
            <ac:spMk id="2" creationId="{F33BA3E0-2560-40F9-965E-F08A461D8894}"/>
          </ac:spMkLst>
        </pc:spChg>
      </pc:sldChg>
      <pc:sldChg chg="modSp">
        <pc:chgData name="Ropitault, Tanguy (IntlAssoc)" userId="S::tnr1@nist.gov::9d4700a9-f0c0-4dd6-9e34-27016b2d2558" providerId="AD" clId="Web-{4BD37801-F312-2BA6-2C63-BD6863AD2DC3}" dt="2021-05-24T20:20:10.996" v="0" actId="14100"/>
        <pc:sldMkLst>
          <pc:docMk/>
          <pc:sldMk cId="1950585537" sldId="1420"/>
        </pc:sldMkLst>
        <pc:spChg chg="mod">
          <ac:chgData name="Ropitault, Tanguy (IntlAssoc)" userId="S::tnr1@nist.gov::9d4700a9-f0c0-4dd6-9e34-27016b2d2558" providerId="AD" clId="Web-{4BD37801-F312-2BA6-2C63-BD6863AD2DC3}" dt="2021-05-24T20:20:10.996" v="0" actId="14100"/>
          <ac:spMkLst>
            <pc:docMk/>
            <pc:sldMk cId="1950585537" sldId="1420"/>
            <ac:spMk id="21" creationId="{3C174728-360D-4549-9484-BBA1F0EB3896}"/>
          </ac:spMkLst>
        </pc:spChg>
      </pc:sldChg>
      <pc:sldChg chg="modSp">
        <pc:chgData name="Ropitault, Tanguy (IntlAssoc)" userId="S::tnr1@nist.gov::9d4700a9-f0c0-4dd6-9e34-27016b2d2558" providerId="AD" clId="Web-{4BD37801-F312-2BA6-2C63-BD6863AD2DC3}" dt="2021-05-24T20:24:02.047" v="12" actId="20577"/>
        <pc:sldMkLst>
          <pc:docMk/>
          <pc:sldMk cId="1008947029" sldId="1429"/>
        </pc:sldMkLst>
        <pc:spChg chg="mod">
          <ac:chgData name="Ropitault, Tanguy (IntlAssoc)" userId="S::tnr1@nist.gov::9d4700a9-f0c0-4dd6-9e34-27016b2d2558" providerId="AD" clId="Web-{4BD37801-F312-2BA6-2C63-BD6863AD2DC3}" dt="2021-05-24T20:24:02.047" v="12" actId="20577"/>
          <ac:spMkLst>
            <pc:docMk/>
            <pc:sldMk cId="1008947029" sldId="1429"/>
            <ac:spMk id="2" creationId="{474E650B-5DD1-4726-B3E9-69210A2F8065}"/>
          </ac:spMkLst>
        </pc:spChg>
      </pc:sldChg>
    </pc:docChg>
  </pc:docChgLst>
  <pc:docChgLst>
    <pc:chgData name="Steve" userId="0c554642-0bce-4f48-a335-9a098d4b356f" providerId="ADAL" clId="{4D28D13D-588D-4D65-81FF-12BB87530E9A}"/>
    <pc:docChg chg="undo custSel addSld delSld modSld sldOrd addSection delSection modSection">
      <pc:chgData name="Steve" userId="0c554642-0bce-4f48-a335-9a098d4b356f" providerId="ADAL" clId="{4D28D13D-588D-4D65-81FF-12BB87530E9A}" dt="2021-05-25T02:28:59.929" v="1893" actId="478"/>
      <pc:docMkLst>
        <pc:docMk/>
      </pc:docMkLst>
      <pc:sldChg chg="modSp mod">
        <pc:chgData name="Steve" userId="0c554642-0bce-4f48-a335-9a098d4b356f" providerId="ADAL" clId="{4D28D13D-588D-4D65-81FF-12BB87530E9A}" dt="2021-05-24T17:10:20.643" v="1674" actId="20577"/>
        <pc:sldMkLst>
          <pc:docMk/>
          <pc:sldMk cId="3673030217" sldId="673"/>
        </pc:sldMkLst>
        <pc:spChg chg="mod">
          <ac:chgData name="Steve" userId="0c554642-0bce-4f48-a335-9a098d4b356f" providerId="ADAL" clId="{4D28D13D-588D-4D65-81FF-12BB87530E9A}" dt="2021-05-24T17:10:20.643" v="1674" actId="20577"/>
          <ac:spMkLst>
            <pc:docMk/>
            <pc:sldMk cId="3673030217" sldId="673"/>
            <ac:spMk id="2" creationId="{35D3FD70-F4AD-400D-B87E-8C4C47838AB4}"/>
          </ac:spMkLst>
        </pc:spChg>
        <pc:spChg chg="mod">
          <ac:chgData name="Steve" userId="0c554642-0bce-4f48-a335-9a098d4b356f" providerId="ADAL" clId="{4D28D13D-588D-4D65-81FF-12BB87530E9A}" dt="2021-05-24T14:57:19.859" v="147" actId="113"/>
          <ac:spMkLst>
            <pc:docMk/>
            <pc:sldMk cId="3673030217" sldId="673"/>
            <ac:spMk id="3" creationId="{04A87DBC-FBBA-4DA8-B108-C01CE0270E46}"/>
          </ac:spMkLst>
        </pc:spChg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1154168270" sldId="674"/>
        </pc:sldMkLst>
      </pc:sldChg>
      <pc:sldChg chg="addSp modSp mod ord">
        <pc:chgData name="Steve" userId="0c554642-0bce-4f48-a335-9a098d4b356f" providerId="ADAL" clId="{4D28D13D-588D-4D65-81FF-12BB87530E9A}" dt="2021-05-25T01:43:49.780" v="1871" actId="114"/>
        <pc:sldMkLst>
          <pc:docMk/>
          <pc:sldMk cId="191332692" sldId="678"/>
        </pc:sldMkLst>
        <pc:spChg chg="add mod">
          <ac:chgData name="Steve" userId="0c554642-0bce-4f48-a335-9a098d4b356f" providerId="ADAL" clId="{4D28D13D-588D-4D65-81FF-12BB87530E9A}" dt="2021-05-25T01:43:49.780" v="1871" actId="114"/>
          <ac:spMkLst>
            <pc:docMk/>
            <pc:sldMk cId="191332692" sldId="678"/>
            <ac:spMk id="3" creationId="{A74968DD-14D4-4BEE-BA0A-54B0ED8B1AFD}"/>
          </ac:spMkLst>
        </pc:spChg>
      </pc:sldChg>
      <pc:sldChg chg="addSp delSp modSp del mod ord">
        <pc:chgData name="Steve" userId="0c554642-0bce-4f48-a335-9a098d4b356f" providerId="ADAL" clId="{4D28D13D-588D-4D65-81FF-12BB87530E9A}" dt="2021-05-24T22:23:49.585" v="1790" actId="47"/>
        <pc:sldMkLst>
          <pc:docMk/>
          <pc:sldMk cId="266649909" sldId="681"/>
        </pc:sldMkLst>
        <pc:spChg chg="mod">
          <ac:chgData name="Steve" userId="0c554642-0bce-4f48-a335-9a098d4b356f" providerId="ADAL" clId="{4D28D13D-588D-4D65-81FF-12BB87530E9A}" dt="2021-05-24T15:25:33.512" v="491" actId="1076"/>
          <ac:spMkLst>
            <pc:docMk/>
            <pc:sldMk cId="266649909" sldId="681"/>
            <ac:spMk id="3" creationId="{5DF6C715-058F-4E15-81B7-5B13083BD36F}"/>
          </ac:spMkLst>
        </pc:spChg>
        <pc:spChg chg="mod">
          <ac:chgData name="Steve" userId="0c554642-0bce-4f48-a335-9a098d4b356f" providerId="ADAL" clId="{4D28D13D-588D-4D65-81FF-12BB87530E9A}" dt="2021-05-24T15:25:51.186" v="496" actId="6549"/>
          <ac:spMkLst>
            <pc:docMk/>
            <pc:sldMk cId="266649909" sldId="681"/>
            <ac:spMk id="5" creationId="{65B944D2-C83A-431E-90C7-1235BB38ED63}"/>
          </ac:spMkLst>
        </pc:spChg>
        <pc:spChg chg="del">
          <ac:chgData name="Steve" userId="0c554642-0bce-4f48-a335-9a098d4b356f" providerId="ADAL" clId="{4D28D13D-588D-4D65-81FF-12BB87530E9A}" dt="2021-05-24T15:25:39.794" v="494" actId="478"/>
          <ac:spMkLst>
            <pc:docMk/>
            <pc:sldMk cId="266649909" sldId="681"/>
            <ac:spMk id="7" creationId="{E692DFB4-AB57-4DB9-8A2C-25D27E51115F}"/>
          </ac:spMkLst>
        </pc:spChg>
        <pc:spChg chg="mod">
          <ac:chgData name="Steve" userId="0c554642-0bce-4f48-a335-9a098d4b356f" providerId="ADAL" clId="{4D28D13D-588D-4D65-81FF-12BB87530E9A}" dt="2021-05-24T15:25:35.373" v="492" actId="1076"/>
          <ac:spMkLst>
            <pc:docMk/>
            <pc:sldMk cId="266649909" sldId="681"/>
            <ac:spMk id="8" creationId="{EDE4E25C-39B3-48DA-ADEB-BF7949CB8222}"/>
          </ac:spMkLst>
        </pc:spChg>
        <pc:spChg chg="add del mod">
          <ac:chgData name="Steve" userId="0c554642-0bce-4f48-a335-9a098d4b356f" providerId="ADAL" clId="{4D28D13D-588D-4D65-81FF-12BB87530E9A}" dt="2021-05-24T15:25:05.516" v="483"/>
          <ac:spMkLst>
            <pc:docMk/>
            <pc:sldMk cId="266649909" sldId="681"/>
            <ac:spMk id="9" creationId="{C19C086A-4C6A-4163-9F6E-79BAA11ABD10}"/>
          </ac:spMkLst>
        </pc:spChg>
        <pc:spChg chg="mod">
          <ac:chgData name="Steve" userId="0c554642-0bce-4f48-a335-9a098d4b356f" providerId="ADAL" clId="{4D28D13D-588D-4D65-81FF-12BB87530E9A}" dt="2021-05-24T15:25:46.203" v="495" actId="1076"/>
          <ac:spMkLst>
            <pc:docMk/>
            <pc:sldMk cId="266649909" sldId="681"/>
            <ac:spMk id="10" creationId="{155DABDF-3107-4093-9D5F-0E5A1BEDDF5F}"/>
          </ac:spMkLst>
        </pc:spChg>
        <pc:spChg chg="add mod">
          <ac:chgData name="Steve" userId="0c554642-0bce-4f48-a335-9a098d4b356f" providerId="ADAL" clId="{4D28D13D-588D-4D65-81FF-12BB87530E9A}" dt="2021-05-24T15:25:56.670" v="498" actId="1076"/>
          <ac:spMkLst>
            <pc:docMk/>
            <pc:sldMk cId="266649909" sldId="681"/>
            <ac:spMk id="15" creationId="{C2428E12-A328-4B4A-9CC9-16F01AFF3FF5}"/>
          </ac:spMkLst>
        </pc:spChg>
        <pc:spChg chg="add del mod">
          <ac:chgData name="Steve" userId="0c554642-0bce-4f48-a335-9a098d4b356f" providerId="ADAL" clId="{4D28D13D-588D-4D65-81FF-12BB87530E9A}" dt="2021-05-24T20:49:45.588" v="1715"/>
          <ac:spMkLst>
            <pc:docMk/>
            <pc:sldMk cId="266649909" sldId="681"/>
            <ac:spMk id="16" creationId="{FD74516D-4A45-4026-BC3D-AB68A5AA6B4E}"/>
          </ac:spMkLst>
        </pc:spChg>
        <pc:spChg chg="mod">
          <ac:chgData name="Steve" userId="0c554642-0bce-4f48-a335-9a098d4b356f" providerId="ADAL" clId="{4D28D13D-588D-4D65-81FF-12BB87530E9A}" dt="2021-05-24T17:03:50.619" v="1569" actId="20577"/>
          <ac:spMkLst>
            <pc:docMk/>
            <pc:sldMk cId="266649909" sldId="681"/>
            <ac:spMk id="19" creationId="{4C7A20E6-513C-4641-B649-B22797207BB2}"/>
          </ac:spMkLst>
        </pc:spChg>
        <pc:picChg chg="add mod ord modCrop">
          <ac:chgData name="Steve" userId="0c554642-0bce-4f48-a335-9a098d4b356f" providerId="ADAL" clId="{4D28D13D-588D-4D65-81FF-12BB87530E9A}" dt="2021-05-24T15:25:29.305" v="490" actId="1076"/>
          <ac:picMkLst>
            <pc:docMk/>
            <pc:sldMk cId="266649909" sldId="681"/>
            <ac:picMk id="12" creationId="{BACDC777-E7B4-4057-AD60-EB3634E24427}"/>
          </ac:picMkLst>
        </pc:picChg>
        <pc:picChg chg="del">
          <ac:chgData name="Steve" userId="0c554642-0bce-4f48-a335-9a098d4b356f" providerId="ADAL" clId="{4D28D13D-588D-4D65-81FF-12BB87530E9A}" dt="2021-05-24T15:25:04.121" v="482" actId="478"/>
          <ac:picMkLst>
            <pc:docMk/>
            <pc:sldMk cId="266649909" sldId="681"/>
            <ac:picMk id="17" creationId="{BF4B9090-0B09-4F27-83CE-DC988D7B13AD}"/>
          </ac:picMkLst>
        </pc:picChg>
      </pc:sldChg>
      <pc:sldChg chg="modSp mod">
        <pc:chgData name="Steve" userId="0c554642-0bce-4f48-a335-9a098d4b356f" providerId="ADAL" clId="{4D28D13D-588D-4D65-81FF-12BB87530E9A}" dt="2021-05-24T15:40:55.185" v="642" actId="20577"/>
        <pc:sldMkLst>
          <pc:docMk/>
          <pc:sldMk cId="2431407529" sldId="687"/>
        </pc:sldMkLst>
        <pc:spChg chg="mod">
          <ac:chgData name="Steve" userId="0c554642-0bce-4f48-a335-9a098d4b356f" providerId="ADAL" clId="{4D28D13D-588D-4D65-81FF-12BB87530E9A}" dt="2021-05-24T15:40:55.185" v="642" actId="20577"/>
          <ac:spMkLst>
            <pc:docMk/>
            <pc:sldMk cId="2431407529" sldId="687"/>
            <ac:spMk id="3" creationId="{1DC38CC9-1D87-4282-8895-823EC70A0E81}"/>
          </ac:spMkLst>
        </pc:spChg>
      </pc:sldChg>
      <pc:sldChg chg="addSp delSp modSp mod ord">
        <pc:chgData name="Steve" userId="0c554642-0bce-4f48-a335-9a098d4b356f" providerId="ADAL" clId="{4D28D13D-588D-4D65-81FF-12BB87530E9A}" dt="2021-05-24T15:51:35.267" v="700" actId="167"/>
        <pc:sldMkLst>
          <pc:docMk/>
          <pc:sldMk cId="3973999967" sldId="701"/>
        </pc:sldMkLst>
        <pc:spChg chg="del">
          <ac:chgData name="Steve" userId="0c554642-0bce-4f48-a335-9a098d4b356f" providerId="ADAL" clId="{4D28D13D-588D-4D65-81FF-12BB87530E9A}" dt="2021-05-24T15:50:42.551" v="691" actId="478"/>
          <ac:spMkLst>
            <pc:docMk/>
            <pc:sldMk cId="3973999967" sldId="701"/>
            <ac:spMk id="8" creationId="{A496A640-52A2-4331-AA8B-58BC654079A5}"/>
          </ac:spMkLst>
        </pc:spChg>
        <pc:spChg chg="del">
          <ac:chgData name="Steve" userId="0c554642-0bce-4f48-a335-9a098d4b356f" providerId="ADAL" clId="{4D28D13D-588D-4D65-81FF-12BB87530E9A}" dt="2021-05-24T15:51:25.860" v="696" actId="478"/>
          <ac:spMkLst>
            <pc:docMk/>
            <pc:sldMk cId="3973999967" sldId="701"/>
            <ac:spMk id="9" creationId="{206FA6C4-C950-4271-9D7D-3220C32F8BBA}"/>
          </ac:spMkLst>
        </pc:spChg>
        <pc:spChg chg="del">
          <ac:chgData name="Steve" userId="0c554642-0bce-4f48-a335-9a098d4b356f" providerId="ADAL" clId="{4D28D13D-588D-4D65-81FF-12BB87530E9A}" dt="2021-05-24T14:46:31.386" v="135" actId="478"/>
          <ac:spMkLst>
            <pc:docMk/>
            <pc:sldMk cId="3973999967" sldId="701"/>
            <ac:spMk id="13" creationId="{35E14C41-F834-4AE4-BBEC-808D78AE9BC8}"/>
          </ac:spMkLst>
        </pc:spChg>
        <pc:spChg chg="add mod">
          <ac:chgData name="Steve" userId="0c554642-0bce-4f48-a335-9a098d4b356f" providerId="ADAL" clId="{4D28D13D-588D-4D65-81FF-12BB87530E9A}" dt="2021-05-24T14:46:31.556" v="136"/>
          <ac:spMkLst>
            <pc:docMk/>
            <pc:sldMk cId="3973999967" sldId="701"/>
            <ac:spMk id="26" creationId="{30E710D3-3FE4-4E81-969B-0AED16FDB263}"/>
          </ac:spMkLst>
        </pc:spChg>
        <pc:spChg chg="add del mod">
          <ac:chgData name="Steve" userId="0c554642-0bce-4f48-a335-9a098d4b356f" providerId="ADAL" clId="{4D28D13D-588D-4D65-81FF-12BB87530E9A}" dt="2021-05-24T15:51:19.309" v="694" actId="478"/>
          <ac:spMkLst>
            <pc:docMk/>
            <pc:sldMk cId="3973999967" sldId="701"/>
            <ac:spMk id="27" creationId="{963483DF-CB13-481D-8C87-76BEB6FEDDED}"/>
          </ac:spMkLst>
        </pc:spChg>
        <pc:spChg chg="add mod">
          <ac:chgData name="Steve" userId="0c554642-0bce-4f48-a335-9a098d4b356f" providerId="ADAL" clId="{4D28D13D-588D-4D65-81FF-12BB87530E9A}" dt="2021-05-24T15:51:19.491" v="695"/>
          <ac:spMkLst>
            <pc:docMk/>
            <pc:sldMk cId="3973999967" sldId="701"/>
            <ac:spMk id="32" creationId="{52673ADC-E6BA-4A68-8B00-C602995823FC}"/>
          </ac:spMkLst>
        </pc:spChg>
        <pc:spChg chg="add mod">
          <ac:chgData name="Steve" userId="0c554642-0bce-4f48-a335-9a098d4b356f" providerId="ADAL" clId="{4D28D13D-588D-4D65-81FF-12BB87530E9A}" dt="2021-05-24T15:51:31.351" v="699"/>
          <ac:spMkLst>
            <pc:docMk/>
            <pc:sldMk cId="3973999967" sldId="701"/>
            <ac:spMk id="35" creationId="{35C2FA8C-AEA5-4376-AFD6-2F0B43E5B577}"/>
          </ac:spMkLst>
        </pc:spChg>
        <pc:picChg chg="add mod">
          <ac:chgData name="Steve" userId="0c554642-0bce-4f48-a335-9a098d4b356f" providerId="ADAL" clId="{4D28D13D-588D-4D65-81FF-12BB87530E9A}" dt="2021-05-24T15:51:19.491" v="695"/>
          <ac:picMkLst>
            <pc:docMk/>
            <pc:sldMk cId="3973999967" sldId="701"/>
            <ac:picMk id="28" creationId="{E4EF2257-6589-40C5-9703-B63D2846B381}"/>
          </ac:picMkLst>
        </pc:picChg>
        <pc:picChg chg="del">
          <ac:chgData name="Steve" userId="0c554642-0bce-4f48-a335-9a098d4b356f" providerId="ADAL" clId="{4D28D13D-588D-4D65-81FF-12BB87530E9A}" dt="2021-05-24T15:51:26.213" v="697" actId="478"/>
          <ac:picMkLst>
            <pc:docMk/>
            <pc:sldMk cId="3973999967" sldId="701"/>
            <ac:picMk id="30" creationId="{F05BFF84-61EA-459C-BD8F-733D3B222F45}"/>
          </ac:picMkLst>
        </pc:picChg>
        <pc:picChg chg="del">
          <ac:chgData name="Steve" userId="0c554642-0bce-4f48-a335-9a098d4b356f" providerId="ADAL" clId="{4D28D13D-588D-4D65-81FF-12BB87530E9A}" dt="2021-05-24T15:51:26.697" v="698" actId="478"/>
          <ac:picMkLst>
            <pc:docMk/>
            <pc:sldMk cId="3973999967" sldId="701"/>
            <ac:picMk id="31" creationId="{35F1049A-E732-4B85-A52D-511D90B04D7F}"/>
          </ac:picMkLst>
        </pc:picChg>
        <pc:picChg chg="add mod ord">
          <ac:chgData name="Steve" userId="0c554642-0bce-4f48-a335-9a098d4b356f" providerId="ADAL" clId="{4D28D13D-588D-4D65-81FF-12BB87530E9A}" dt="2021-05-24T15:51:35.267" v="700" actId="167"/>
          <ac:picMkLst>
            <pc:docMk/>
            <pc:sldMk cId="3973999967" sldId="701"/>
            <ac:picMk id="33" creationId="{72D1B55C-3E3E-4D31-910E-927E992A5911}"/>
          </ac:picMkLst>
        </pc:picChg>
        <pc:picChg chg="add mod">
          <ac:chgData name="Steve" userId="0c554642-0bce-4f48-a335-9a098d4b356f" providerId="ADAL" clId="{4D28D13D-588D-4D65-81FF-12BB87530E9A}" dt="2021-05-24T15:51:31.351" v="699"/>
          <ac:picMkLst>
            <pc:docMk/>
            <pc:sldMk cId="3973999967" sldId="701"/>
            <ac:picMk id="34" creationId="{0482BD83-B344-46CD-95B4-5545095151B0}"/>
          </ac:picMkLst>
        </pc:picChg>
        <pc:picChg chg="del">
          <ac:chgData name="Steve" userId="0c554642-0bce-4f48-a335-9a098d4b356f" providerId="ADAL" clId="{4D28D13D-588D-4D65-81FF-12BB87530E9A}" dt="2021-05-24T15:51:19.309" v="694" actId="478"/>
          <ac:picMkLst>
            <pc:docMk/>
            <pc:sldMk cId="3973999967" sldId="701"/>
            <ac:picMk id="3074" creationId="{318EBBDF-A795-4E28-982A-31A287612CD3}"/>
          </ac:picMkLst>
        </pc:picChg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554177678" sldId="703"/>
        </pc:sldMkLst>
      </pc:sldChg>
      <pc:sldChg chg="addSp delSp modSp del mod ord">
        <pc:chgData name="Steve" userId="0c554642-0bce-4f48-a335-9a098d4b356f" providerId="ADAL" clId="{4D28D13D-588D-4D65-81FF-12BB87530E9A}" dt="2021-05-24T22:23:49.585" v="1790" actId="47"/>
        <pc:sldMkLst>
          <pc:docMk/>
          <pc:sldMk cId="1187364123" sldId="704"/>
        </pc:sldMkLst>
        <pc:graphicFrameChg chg="del modGraphic">
          <ac:chgData name="Steve" userId="0c554642-0bce-4f48-a335-9a098d4b356f" providerId="ADAL" clId="{4D28D13D-588D-4D65-81FF-12BB87530E9A}" dt="2021-05-24T15:11:35.164" v="395" actId="478"/>
          <ac:graphicFrameMkLst>
            <pc:docMk/>
            <pc:sldMk cId="1187364123" sldId="704"/>
            <ac:graphicFrameMk id="3" creationId="{9A127384-7FAD-4930-A4B1-B978684492AF}"/>
          </ac:graphicFrameMkLst>
        </pc:graphicFrameChg>
        <pc:graphicFrameChg chg="add mod modGraphic">
          <ac:chgData name="Steve" userId="0c554642-0bce-4f48-a335-9a098d4b356f" providerId="ADAL" clId="{4D28D13D-588D-4D65-81FF-12BB87530E9A}" dt="2021-05-24T15:12:13.329" v="414" actId="113"/>
          <ac:graphicFrameMkLst>
            <pc:docMk/>
            <pc:sldMk cId="1187364123" sldId="704"/>
            <ac:graphicFrameMk id="22" creationId="{EEB6C198-B1BF-4E34-9E34-05E66AB90F2B}"/>
          </ac:graphicFrameMkLst>
        </pc:graphicFrameChg>
      </pc:sldChg>
      <pc:sldChg chg="ord">
        <pc:chgData name="Steve" userId="0c554642-0bce-4f48-a335-9a098d4b356f" providerId="ADAL" clId="{4D28D13D-588D-4D65-81FF-12BB87530E9A}" dt="2021-05-24T14:40:33.364" v="93" actId="20578"/>
        <pc:sldMkLst>
          <pc:docMk/>
          <pc:sldMk cId="2462324292" sldId="705"/>
        </pc:sldMkLst>
      </pc:sldChg>
      <pc:sldChg chg="addSp delSp modSp mod">
        <pc:chgData name="Steve" userId="0c554642-0bce-4f48-a335-9a098d4b356f" providerId="ADAL" clId="{4D28D13D-588D-4D65-81FF-12BB87530E9A}" dt="2021-05-24T22:26:19.687" v="1814"/>
        <pc:sldMkLst>
          <pc:docMk/>
          <pc:sldMk cId="1142599380" sldId="1325"/>
        </pc:sldMkLst>
        <pc:spChg chg="mod">
          <ac:chgData name="Steve" userId="0c554642-0bce-4f48-a335-9a098d4b356f" providerId="ADAL" clId="{4D28D13D-588D-4D65-81FF-12BB87530E9A}" dt="2021-05-24T16:44:40.170" v="1322"/>
          <ac:spMkLst>
            <pc:docMk/>
            <pc:sldMk cId="1142599380" sldId="1325"/>
            <ac:spMk id="46" creationId="{2D500D99-7ED8-4D31-A44C-E449067422D0}"/>
          </ac:spMkLst>
        </pc:spChg>
        <pc:spChg chg="mod">
          <ac:chgData name="Steve" userId="0c554642-0bce-4f48-a335-9a098d4b356f" providerId="ADAL" clId="{4D28D13D-588D-4D65-81FF-12BB87530E9A}" dt="2021-05-24T16:44:40.170" v="1322"/>
          <ac:spMkLst>
            <pc:docMk/>
            <pc:sldMk cId="1142599380" sldId="1325"/>
            <ac:spMk id="47" creationId="{8702CCE5-10C6-4DE3-A566-181BDC32EAAF}"/>
          </ac:spMkLst>
        </pc:spChg>
        <pc:spChg chg="mod">
          <ac:chgData name="Steve" userId="0c554642-0bce-4f48-a335-9a098d4b356f" providerId="ADAL" clId="{4D28D13D-588D-4D65-81FF-12BB87530E9A}" dt="2021-05-24T16:44:40.170" v="1322"/>
          <ac:spMkLst>
            <pc:docMk/>
            <pc:sldMk cId="1142599380" sldId="1325"/>
            <ac:spMk id="48" creationId="{A25D79BD-6519-48B5-8311-E280624DACA8}"/>
          </ac:spMkLst>
        </pc:spChg>
        <pc:spChg chg="add mod">
          <ac:chgData name="Steve" userId="0c554642-0bce-4f48-a335-9a098d4b356f" providerId="ADAL" clId="{4D28D13D-588D-4D65-81FF-12BB87530E9A}" dt="2021-05-24T22:26:19.687" v="1814"/>
          <ac:spMkLst>
            <pc:docMk/>
            <pc:sldMk cId="1142599380" sldId="1325"/>
            <ac:spMk id="49" creationId="{A7A7D908-D4ED-4296-A41E-3F242B692DCD}"/>
          </ac:spMkLst>
        </pc:spChg>
        <pc:spChg chg="add mod">
          <ac:chgData name="Steve" userId="0c554642-0bce-4f48-a335-9a098d4b356f" providerId="ADAL" clId="{4D28D13D-588D-4D65-81FF-12BB87530E9A}" dt="2021-05-24T22:26:19.687" v="1814"/>
          <ac:spMkLst>
            <pc:docMk/>
            <pc:sldMk cId="1142599380" sldId="1325"/>
            <ac:spMk id="50" creationId="{F963C94F-15AB-4EF1-B2DF-A0194B52C036}"/>
          </ac:spMkLst>
        </pc:spChg>
        <pc:grpChg chg="add del mod">
          <ac:chgData name="Steve" userId="0c554642-0bce-4f48-a335-9a098d4b356f" providerId="ADAL" clId="{4D28D13D-588D-4D65-81FF-12BB87530E9A}" dt="2021-05-24T22:26:19.504" v="1813" actId="478"/>
          <ac:grpSpMkLst>
            <pc:docMk/>
            <pc:sldMk cId="1142599380" sldId="1325"/>
            <ac:grpSpMk id="45" creationId="{BA9CCDAC-A427-4FE0-B34B-C40B4B473085}"/>
          </ac:grpSpMkLst>
        </pc:grpChg>
        <pc:picChg chg="mod ord">
          <ac:chgData name="Steve" userId="0c554642-0bce-4f48-a335-9a098d4b356f" providerId="ADAL" clId="{4D28D13D-588D-4D65-81FF-12BB87530E9A}" dt="2021-05-24T16:34:19.498" v="1127" actId="108"/>
          <ac:picMkLst>
            <pc:docMk/>
            <pc:sldMk cId="1142599380" sldId="1325"/>
            <ac:picMk id="20" creationId="{B73FAC0D-CFA8-485B-A99B-734108786600}"/>
          </ac:picMkLst>
        </pc:picChg>
        <pc:picChg chg="del mod">
          <ac:chgData name="Steve" userId="0c554642-0bce-4f48-a335-9a098d4b356f" providerId="ADAL" clId="{4D28D13D-588D-4D65-81FF-12BB87530E9A}" dt="2021-05-24T16:35:05.835" v="1147" actId="478"/>
          <ac:picMkLst>
            <pc:docMk/>
            <pc:sldMk cId="1142599380" sldId="1325"/>
            <ac:picMk id="23" creationId="{C6F88D1C-C560-41D8-9686-81C9DB77F7C5}"/>
          </ac:picMkLst>
        </pc:picChg>
        <pc:picChg chg="del mod">
          <ac:chgData name="Steve" userId="0c554642-0bce-4f48-a335-9a098d4b356f" providerId="ADAL" clId="{4D28D13D-588D-4D65-81FF-12BB87530E9A}" dt="2021-05-24T16:34:19.499" v="1128" actId="478"/>
          <ac:picMkLst>
            <pc:docMk/>
            <pc:sldMk cId="1142599380" sldId="1325"/>
            <ac:picMk id="24" creationId="{79459B82-84D1-4579-A470-2DDC2D010078}"/>
          </ac:picMkLst>
        </pc:picChg>
        <pc:picChg chg="del mod ord">
          <ac:chgData name="Steve" userId="0c554642-0bce-4f48-a335-9a098d4b356f" providerId="ADAL" clId="{4D28D13D-588D-4D65-81FF-12BB87530E9A}" dt="2021-05-24T16:38:27.213" v="1218" actId="478"/>
          <ac:picMkLst>
            <pc:docMk/>
            <pc:sldMk cId="1142599380" sldId="1325"/>
            <ac:picMk id="26" creationId="{25026B6F-BDB2-4FC6-954B-C45181545243}"/>
          </ac:picMkLst>
        </pc:picChg>
        <pc:picChg chg="mod">
          <ac:chgData name="Steve" userId="0c554642-0bce-4f48-a335-9a098d4b356f" providerId="ADAL" clId="{4D28D13D-588D-4D65-81FF-12BB87530E9A}" dt="2021-05-24T16:38:38.417" v="1220" actId="1076"/>
          <ac:picMkLst>
            <pc:docMk/>
            <pc:sldMk cId="1142599380" sldId="1325"/>
            <ac:picMk id="28" creationId="{73F97A88-9A93-49B9-A063-9C687FC59133}"/>
          </ac:picMkLst>
        </pc:picChg>
        <pc:picChg chg="add del mod">
          <ac:chgData name="Steve" userId="0c554642-0bce-4f48-a335-9a098d4b356f" providerId="ADAL" clId="{4D28D13D-588D-4D65-81FF-12BB87530E9A}" dt="2021-05-24T16:36:34.699" v="1170" actId="478"/>
          <ac:picMkLst>
            <pc:docMk/>
            <pc:sldMk cId="1142599380" sldId="1325"/>
            <ac:picMk id="29" creationId="{45631E4C-C11B-48DE-878F-BC6282783D12}"/>
          </ac:picMkLst>
        </pc:picChg>
        <pc:picChg chg="del mod ord">
          <ac:chgData name="Steve" userId="0c554642-0bce-4f48-a335-9a098d4b356f" providerId="ADAL" clId="{4D28D13D-588D-4D65-81FF-12BB87530E9A}" dt="2021-05-24T16:36:44.083" v="1182" actId="478"/>
          <ac:picMkLst>
            <pc:docMk/>
            <pc:sldMk cId="1142599380" sldId="1325"/>
            <ac:picMk id="31" creationId="{3EBFF4E7-9E5E-4432-902A-14F5E063BC03}"/>
          </ac:picMkLst>
        </pc:picChg>
        <pc:picChg chg="mod ord">
          <ac:chgData name="Steve" userId="0c554642-0bce-4f48-a335-9a098d4b356f" providerId="ADAL" clId="{4D28D13D-588D-4D65-81FF-12BB87530E9A}" dt="2021-05-24T16:37:40.048" v="1190" actId="1076"/>
          <ac:picMkLst>
            <pc:docMk/>
            <pc:sldMk cId="1142599380" sldId="1325"/>
            <ac:picMk id="33" creationId="{6C1FC501-2B65-48B8-BCF2-A90DC9D56464}"/>
          </ac:picMkLst>
        </pc:picChg>
        <pc:picChg chg="add del mod">
          <ac:chgData name="Steve" userId="0c554642-0bce-4f48-a335-9a098d4b356f" providerId="ADAL" clId="{4D28D13D-588D-4D65-81FF-12BB87530E9A}" dt="2021-05-24T16:38:10.873" v="1205" actId="478"/>
          <ac:picMkLst>
            <pc:docMk/>
            <pc:sldMk cId="1142599380" sldId="1325"/>
            <ac:picMk id="34" creationId="{60EBD427-5D67-458F-A8E4-9AD0761A1F6A}"/>
          </ac:picMkLst>
        </pc:picChg>
        <pc:picChg chg="del mod ord">
          <ac:chgData name="Steve" userId="0c554642-0bce-4f48-a335-9a098d4b356f" providerId="ADAL" clId="{4D28D13D-588D-4D65-81FF-12BB87530E9A}" dt="2021-05-24T16:38:24.646" v="1217" actId="478"/>
          <ac:picMkLst>
            <pc:docMk/>
            <pc:sldMk cId="1142599380" sldId="1325"/>
            <ac:picMk id="36" creationId="{C6C942D8-1913-40AB-B9ED-8D8853A0FC67}"/>
          </ac:picMkLst>
        </pc:picChg>
        <pc:picChg chg="mod ord">
          <ac:chgData name="Steve" userId="0c554642-0bce-4f48-a335-9a098d4b356f" providerId="ADAL" clId="{4D28D13D-588D-4D65-81FF-12BB87530E9A}" dt="2021-05-24T16:38:55.766" v="1223" actId="1076"/>
          <ac:picMkLst>
            <pc:docMk/>
            <pc:sldMk cId="1142599380" sldId="1325"/>
            <ac:picMk id="38" creationId="{860F9C6D-42F6-4084-8C3D-A21232B53050}"/>
          </ac:picMkLst>
        </pc:picChg>
        <pc:picChg chg="add del mod">
          <ac:chgData name="Steve" userId="0c554642-0bce-4f48-a335-9a098d4b356f" providerId="ADAL" clId="{4D28D13D-588D-4D65-81FF-12BB87530E9A}" dt="2021-05-24T16:39:41.253" v="1237" actId="478"/>
          <ac:picMkLst>
            <pc:docMk/>
            <pc:sldMk cId="1142599380" sldId="1325"/>
            <ac:picMk id="39" creationId="{05913D00-0826-4CE7-8B88-D254378330F2}"/>
          </ac:picMkLst>
        </pc:picChg>
        <pc:picChg chg="mod ord">
          <ac:chgData name="Steve" userId="0c554642-0bce-4f48-a335-9a098d4b356f" providerId="ADAL" clId="{4D28D13D-588D-4D65-81FF-12BB87530E9A}" dt="2021-05-24T16:39:41.252" v="1236" actId="108"/>
          <ac:picMkLst>
            <pc:docMk/>
            <pc:sldMk cId="1142599380" sldId="1325"/>
            <ac:picMk id="41" creationId="{8D05A2FC-773B-4E26-8643-FD582D976AF2}"/>
          </ac:picMkLst>
        </pc:picChg>
        <pc:picChg chg="add del mod">
          <ac:chgData name="Steve" userId="0c554642-0bce-4f48-a335-9a098d4b356f" providerId="ADAL" clId="{4D28D13D-588D-4D65-81FF-12BB87530E9A}" dt="2021-05-24T16:40:06.087" v="1251" actId="478"/>
          <ac:picMkLst>
            <pc:docMk/>
            <pc:sldMk cId="1142599380" sldId="1325"/>
            <ac:picMk id="42" creationId="{09C5B877-5798-4255-A356-ECDB475D0111}"/>
          </ac:picMkLst>
        </pc:picChg>
        <pc:picChg chg="mod ord">
          <ac:chgData name="Steve" userId="0c554642-0bce-4f48-a335-9a098d4b356f" providerId="ADAL" clId="{4D28D13D-588D-4D65-81FF-12BB87530E9A}" dt="2021-05-24T16:40:06.086" v="1250" actId="108"/>
          <ac:picMkLst>
            <pc:docMk/>
            <pc:sldMk cId="1142599380" sldId="1325"/>
            <ac:picMk id="44" creationId="{82BE2297-A63E-4675-AEDA-6A3E4EDEDE33}"/>
          </ac:picMkLst>
        </pc:picChg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907006886" sldId="1326"/>
        </pc:sldMkLst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1059814970" sldId="1328"/>
        </pc:sldMkLst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3063619881" sldId="1334"/>
        </pc:sldMkLst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2284317319" sldId="1336"/>
        </pc:sldMkLst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1205207845" sldId="1337"/>
        </pc:sldMkLst>
      </pc:sldChg>
      <pc:sldChg chg="ord">
        <pc:chgData name="Steve" userId="0c554642-0bce-4f48-a335-9a098d4b356f" providerId="ADAL" clId="{4D28D13D-588D-4D65-81FF-12BB87530E9A}" dt="2021-05-25T01:42:01.768" v="1865"/>
        <pc:sldMkLst>
          <pc:docMk/>
          <pc:sldMk cId="3376191557" sldId="1339"/>
        </pc:sldMkLst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2458982649" sldId="1342"/>
        </pc:sldMkLst>
      </pc:sldChg>
      <pc:sldChg chg="modSp mod">
        <pc:chgData name="Steve" userId="0c554642-0bce-4f48-a335-9a098d4b356f" providerId="ADAL" clId="{4D28D13D-588D-4D65-81FF-12BB87530E9A}" dt="2021-05-25T02:00:35.977" v="1879" actId="20577"/>
        <pc:sldMkLst>
          <pc:docMk/>
          <pc:sldMk cId="3082559976" sldId="1344"/>
        </pc:sldMkLst>
        <pc:spChg chg="mod">
          <ac:chgData name="Steve" userId="0c554642-0bce-4f48-a335-9a098d4b356f" providerId="ADAL" clId="{4D28D13D-588D-4D65-81FF-12BB87530E9A}" dt="2021-05-25T02:00:35.977" v="1879" actId="20577"/>
          <ac:spMkLst>
            <pc:docMk/>
            <pc:sldMk cId="3082559976" sldId="1344"/>
            <ac:spMk id="3" creationId="{D76DB9E7-DF87-4E12-B512-D6E3B8C50ACD}"/>
          </ac:spMkLst>
        </pc:spChg>
      </pc:sldChg>
      <pc:sldChg chg="addSp modSp mod">
        <pc:chgData name="Steve" userId="0c554642-0bce-4f48-a335-9a098d4b356f" providerId="ADAL" clId="{4D28D13D-588D-4D65-81FF-12BB87530E9A}" dt="2021-05-24T22:16:27.740" v="1785" actId="1076"/>
        <pc:sldMkLst>
          <pc:docMk/>
          <pc:sldMk cId="1200835665" sldId="1345"/>
        </pc:sldMkLst>
        <pc:spChg chg="mod">
          <ac:chgData name="Steve" userId="0c554642-0bce-4f48-a335-9a098d4b356f" providerId="ADAL" clId="{4D28D13D-588D-4D65-81FF-12BB87530E9A}" dt="2021-05-24T20:06:34.153" v="1697" actId="20577"/>
          <ac:spMkLst>
            <pc:docMk/>
            <pc:sldMk cId="1200835665" sldId="1345"/>
            <ac:spMk id="2" creationId="{840AF898-7912-45D4-BAF7-59AB10154590}"/>
          </ac:spMkLst>
        </pc:spChg>
        <pc:spChg chg="mod">
          <ac:chgData name="Steve" userId="0c554642-0bce-4f48-a335-9a098d4b356f" providerId="ADAL" clId="{4D28D13D-588D-4D65-81FF-12BB87530E9A}" dt="2021-05-24T20:07:58.205" v="1700" actId="114"/>
          <ac:spMkLst>
            <pc:docMk/>
            <pc:sldMk cId="1200835665" sldId="1345"/>
            <ac:spMk id="3" creationId="{060E13DC-8B23-4438-923C-C41328C52F5B}"/>
          </ac:spMkLst>
        </pc:spChg>
        <pc:spChg chg="add mod">
          <ac:chgData name="Steve" userId="0c554642-0bce-4f48-a335-9a098d4b356f" providerId="ADAL" clId="{4D28D13D-588D-4D65-81FF-12BB87530E9A}" dt="2021-05-24T22:16:27.740" v="1785" actId="1076"/>
          <ac:spMkLst>
            <pc:docMk/>
            <pc:sldMk cId="1200835665" sldId="1345"/>
            <ac:spMk id="28" creationId="{6663CFB5-A864-416C-AFCD-2095F936AB57}"/>
          </ac:spMkLst>
        </pc:spChg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1092595815" sldId="1347"/>
        </pc:sldMkLst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3019848882" sldId="1349"/>
        </pc:sldMkLst>
      </pc:sldChg>
      <pc:sldChg chg="modSp mod ord">
        <pc:chgData name="Steve" userId="0c554642-0bce-4f48-a335-9a098d4b356f" providerId="ADAL" clId="{4D28D13D-588D-4D65-81FF-12BB87530E9A}" dt="2021-05-24T14:35:11.693" v="62" actId="20577"/>
        <pc:sldMkLst>
          <pc:docMk/>
          <pc:sldMk cId="1184610369" sldId="1350"/>
        </pc:sldMkLst>
        <pc:spChg chg="mod">
          <ac:chgData name="Steve" userId="0c554642-0bce-4f48-a335-9a098d4b356f" providerId="ADAL" clId="{4D28D13D-588D-4D65-81FF-12BB87530E9A}" dt="2021-05-24T14:35:11.693" v="62" actId="20577"/>
          <ac:spMkLst>
            <pc:docMk/>
            <pc:sldMk cId="1184610369" sldId="1350"/>
            <ac:spMk id="2" creationId="{DD11413D-A5B3-49DB-B6C6-EFF0009EBC92}"/>
          </ac:spMkLst>
        </pc:spChg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2703500478" sldId="1354"/>
        </pc:sldMkLst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1513727122" sldId="1355"/>
        </pc:sldMkLst>
      </pc:sldChg>
      <pc:sldChg chg="modSp mod ord">
        <pc:chgData name="Steve" userId="0c554642-0bce-4f48-a335-9a098d4b356f" providerId="ADAL" clId="{4D28D13D-588D-4D65-81FF-12BB87530E9A}" dt="2021-05-24T15:04:27.888" v="280" actId="20577"/>
        <pc:sldMkLst>
          <pc:docMk/>
          <pc:sldMk cId="3169911445" sldId="1357"/>
        </pc:sldMkLst>
        <pc:spChg chg="mod">
          <ac:chgData name="Steve" userId="0c554642-0bce-4f48-a335-9a098d4b356f" providerId="ADAL" clId="{4D28D13D-588D-4D65-81FF-12BB87530E9A}" dt="2021-05-24T15:04:27.888" v="280" actId="20577"/>
          <ac:spMkLst>
            <pc:docMk/>
            <pc:sldMk cId="3169911445" sldId="1357"/>
            <ac:spMk id="3" creationId="{3DF7F89F-C81C-4486-A0E8-A4F992EF76C5}"/>
          </ac:spMkLst>
        </pc:spChg>
      </pc:sldChg>
      <pc:sldChg chg="modSp mod ord">
        <pc:chgData name="Steve" userId="0c554642-0bce-4f48-a335-9a098d4b356f" providerId="ADAL" clId="{4D28D13D-588D-4D65-81FF-12BB87530E9A}" dt="2021-05-25T02:14:25.068" v="1888" actId="5793"/>
        <pc:sldMkLst>
          <pc:docMk/>
          <pc:sldMk cId="726359631" sldId="1358"/>
        </pc:sldMkLst>
        <pc:spChg chg="mod">
          <ac:chgData name="Steve" userId="0c554642-0bce-4f48-a335-9a098d4b356f" providerId="ADAL" clId="{4D28D13D-588D-4D65-81FF-12BB87530E9A}" dt="2021-05-25T02:14:25.068" v="1888" actId="5793"/>
          <ac:spMkLst>
            <pc:docMk/>
            <pc:sldMk cId="726359631" sldId="1358"/>
            <ac:spMk id="3" creationId="{BE78D94B-F806-4D01-B569-3E1555D557E0}"/>
          </ac:spMkLst>
        </pc:spChg>
      </pc:sldChg>
      <pc:sldChg chg="modSp mod ord">
        <pc:chgData name="Steve" userId="0c554642-0bce-4f48-a335-9a098d4b356f" providerId="ADAL" clId="{4D28D13D-588D-4D65-81FF-12BB87530E9A}" dt="2021-05-24T23:05:54.703" v="1817" actId="6549"/>
        <pc:sldMkLst>
          <pc:docMk/>
          <pc:sldMk cId="3565932684" sldId="1359"/>
        </pc:sldMkLst>
        <pc:spChg chg="mod">
          <ac:chgData name="Steve" userId="0c554642-0bce-4f48-a335-9a098d4b356f" providerId="ADAL" clId="{4D28D13D-588D-4D65-81FF-12BB87530E9A}" dt="2021-05-24T23:05:54.703" v="1817" actId="6549"/>
          <ac:spMkLst>
            <pc:docMk/>
            <pc:sldMk cId="3565932684" sldId="1359"/>
            <ac:spMk id="6" creationId="{FF51FFA1-7328-41B6-8F98-A3D18DDFBA86}"/>
          </ac:spMkLst>
        </pc:spChg>
      </pc:sldChg>
      <pc:sldChg chg="modSp mod ord">
        <pc:chgData name="Steve" userId="0c554642-0bce-4f48-a335-9a098d4b356f" providerId="ADAL" clId="{4D28D13D-588D-4D65-81FF-12BB87530E9A}" dt="2021-05-24T15:05:38.563" v="298" actId="20577"/>
        <pc:sldMkLst>
          <pc:docMk/>
          <pc:sldMk cId="3828477494" sldId="1361"/>
        </pc:sldMkLst>
        <pc:spChg chg="mod">
          <ac:chgData name="Steve" userId="0c554642-0bce-4f48-a335-9a098d4b356f" providerId="ADAL" clId="{4D28D13D-588D-4D65-81FF-12BB87530E9A}" dt="2021-05-24T15:05:38.563" v="298" actId="20577"/>
          <ac:spMkLst>
            <pc:docMk/>
            <pc:sldMk cId="3828477494" sldId="1361"/>
            <ac:spMk id="8" creationId="{5286F04F-7388-4475-9106-0509E830D587}"/>
          </ac:spMkLst>
        </pc:spChg>
      </pc:sldChg>
      <pc:sldChg chg="modSp mod ord">
        <pc:chgData name="Steve" userId="0c554642-0bce-4f48-a335-9a098d4b356f" providerId="ADAL" clId="{4D28D13D-588D-4D65-81FF-12BB87530E9A}" dt="2021-05-24T17:07:29.823" v="1646" actId="20577"/>
        <pc:sldMkLst>
          <pc:docMk/>
          <pc:sldMk cId="2883113122" sldId="1362"/>
        </pc:sldMkLst>
        <pc:spChg chg="mod">
          <ac:chgData name="Steve" userId="0c554642-0bce-4f48-a335-9a098d4b356f" providerId="ADAL" clId="{4D28D13D-588D-4D65-81FF-12BB87530E9A}" dt="2021-05-24T17:02:44.124" v="1554" actId="20577"/>
          <ac:spMkLst>
            <pc:docMk/>
            <pc:sldMk cId="2883113122" sldId="1362"/>
            <ac:spMk id="2" creationId="{82E5E120-9857-4182-8D18-3DDE9F2FF1E7}"/>
          </ac:spMkLst>
        </pc:spChg>
        <pc:spChg chg="mod">
          <ac:chgData name="Steve" userId="0c554642-0bce-4f48-a335-9a098d4b356f" providerId="ADAL" clId="{4D28D13D-588D-4D65-81FF-12BB87530E9A}" dt="2021-05-24T17:07:29.823" v="1646" actId="20577"/>
          <ac:spMkLst>
            <pc:docMk/>
            <pc:sldMk cId="2883113122" sldId="1362"/>
            <ac:spMk id="7" creationId="{9A04D38E-C5A2-4B40-8840-501670116DE2}"/>
          </ac:spMkLst>
        </pc:spChg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1667420452" sldId="1363"/>
        </pc:sldMkLst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318112232" sldId="1366"/>
        </pc:sldMkLst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3369918971" sldId="1367"/>
        </pc:sldMkLst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1698148713" sldId="1368"/>
        </pc:sldMkLst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813939603" sldId="1369"/>
        </pc:sldMkLst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2400178558" sldId="1370"/>
        </pc:sldMkLst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850771891" sldId="1373"/>
        </pc:sldMkLst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1479751365" sldId="1374"/>
        </pc:sldMkLst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3326372135" sldId="1376"/>
        </pc:sldMkLst>
      </pc:sldChg>
      <pc:sldChg chg="del">
        <pc:chgData name="Steve" userId="0c554642-0bce-4f48-a335-9a098d4b356f" providerId="ADAL" clId="{4D28D13D-588D-4D65-81FF-12BB87530E9A}" dt="2021-05-24T22:23:55.973" v="1791" actId="47"/>
        <pc:sldMkLst>
          <pc:docMk/>
          <pc:sldMk cId="3997392978" sldId="1377"/>
        </pc:sldMkLst>
      </pc:sldChg>
      <pc:sldChg chg="del">
        <pc:chgData name="Steve" userId="0c554642-0bce-4f48-a335-9a098d4b356f" providerId="ADAL" clId="{4D28D13D-588D-4D65-81FF-12BB87530E9A}" dt="2021-05-24T22:23:55.973" v="1791" actId="47"/>
        <pc:sldMkLst>
          <pc:docMk/>
          <pc:sldMk cId="1037777579" sldId="1378"/>
        </pc:sldMkLst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38786657" sldId="1381"/>
        </pc:sldMkLst>
      </pc:sldChg>
      <pc:sldChg chg="addSp delSp modSp mod ord">
        <pc:chgData name="Steve" userId="0c554642-0bce-4f48-a335-9a098d4b356f" providerId="ADAL" clId="{4D28D13D-588D-4D65-81FF-12BB87530E9A}" dt="2021-05-24T17:04:48.808" v="1590" actId="255"/>
        <pc:sldMkLst>
          <pc:docMk/>
          <pc:sldMk cId="3394059386" sldId="1382"/>
        </pc:sldMkLst>
        <pc:spChg chg="mod">
          <ac:chgData name="Steve" userId="0c554642-0bce-4f48-a335-9a098d4b356f" providerId="ADAL" clId="{4D28D13D-588D-4D65-81FF-12BB87530E9A}" dt="2021-05-24T17:04:48.808" v="1590" actId="255"/>
          <ac:spMkLst>
            <pc:docMk/>
            <pc:sldMk cId="3394059386" sldId="1382"/>
            <ac:spMk id="2" creationId="{D8EAD35C-7804-4352-9025-500D8B73CDA3}"/>
          </ac:spMkLst>
        </pc:spChg>
        <pc:spChg chg="add del mod">
          <ac:chgData name="Steve" userId="0c554642-0bce-4f48-a335-9a098d4b356f" providerId="ADAL" clId="{4D28D13D-588D-4D65-81FF-12BB87530E9A}" dt="2021-05-24T14:45:59.591" v="128" actId="478"/>
          <ac:spMkLst>
            <pc:docMk/>
            <pc:sldMk cId="3394059386" sldId="1382"/>
            <ac:spMk id="12" creationId="{4D0C4815-BE98-4A64-B006-448BC18CBD64}"/>
          </ac:spMkLst>
        </pc:spChg>
        <pc:spChg chg="ord">
          <ac:chgData name="Steve" userId="0c554642-0bce-4f48-a335-9a098d4b356f" providerId="ADAL" clId="{4D28D13D-588D-4D65-81FF-12BB87530E9A}" dt="2021-05-24T14:45:40.745" v="124" actId="167"/>
          <ac:spMkLst>
            <pc:docMk/>
            <pc:sldMk cId="3394059386" sldId="1382"/>
            <ac:spMk id="18" creationId="{62D3AD4C-740E-4116-967D-2E9DCFE0535E}"/>
          </ac:spMkLst>
        </pc:spChg>
        <pc:spChg chg="mod">
          <ac:chgData name="Steve" userId="0c554642-0bce-4f48-a335-9a098d4b356f" providerId="ADAL" clId="{4D28D13D-588D-4D65-81FF-12BB87530E9A}" dt="2021-05-24T14:46:50.069" v="139"/>
          <ac:spMkLst>
            <pc:docMk/>
            <pc:sldMk cId="3394059386" sldId="1382"/>
            <ac:spMk id="19" creationId="{64D7A1C2-7C0C-4C9A-AAD6-2DCB0DC839BF}"/>
          </ac:spMkLst>
        </pc:spChg>
        <pc:spChg chg="add mod">
          <ac:chgData name="Steve" userId="0c554642-0bce-4f48-a335-9a098d4b356f" providerId="ADAL" clId="{4D28D13D-588D-4D65-81FF-12BB87530E9A}" dt="2021-05-24T14:46:14.391" v="130" actId="1076"/>
          <ac:spMkLst>
            <pc:docMk/>
            <pc:sldMk cId="3394059386" sldId="1382"/>
            <ac:spMk id="32" creationId="{DA8C302E-4A49-4CB9-8738-9B1EEABC4320}"/>
          </ac:spMkLst>
        </pc:spChg>
      </pc:sldChg>
      <pc:sldChg chg="addSp delSp modSp add del mod">
        <pc:chgData name="Steve" userId="0c554642-0bce-4f48-a335-9a098d4b356f" providerId="ADAL" clId="{4D28D13D-588D-4D65-81FF-12BB87530E9A}" dt="2021-05-24T17:05:07.603" v="1594"/>
        <pc:sldMkLst>
          <pc:docMk/>
          <pc:sldMk cId="4094074333" sldId="1384"/>
        </pc:sldMkLst>
        <pc:spChg chg="mod">
          <ac:chgData name="Steve" userId="0c554642-0bce-4f48-a335-9a098d4b356f" providerId="ADAL" clId="{4D28D13D-588D-4D65-81FF-12BB87530E9A}" dt="2021-05-24T17:05:07.603" v="1594"/>
          <ac:spMkLst>
            <pc:docMk/>
            <pc:sldMk cId="4094074333" sldId="1384"/>
            <ac:spMk id="2" creationId="{D8EAD35C-7804-4352-9025-500D8B73CDA3}"/>
          </ac:spMkLst>
        </pc:spChg>
        <pc:spChg chg="del">
          <ac:chgData name="Steve" userId="0c554642-0bce-4f48-a335-9a098d4b356f" providerId="ADAL" clId="{4D28D13D-588D-4D65-81FF-12BB87530E9A}" dt="2021-05-24T14:46:27.189" v="133" actId="478"/>
          <ac:spMkLst>
            <pc:docMk/>
            <pc:sldMk cId="4094074333" sldId="1384"/>
            <ac:spMk id="12" creationId="{4D0C4815-BE98-4A64-B006-448BC18CBD64}"/>
          </ac:spMkLst>
        </pc:spChg>
        <pc:spChg chg="mod">
          <ac:chgData name="Steve" userId="0c554642-0bce-4f48-a335-9a098d4b356f" providerId="ADAL" clId="{4D28D13D-588D-4D65-81FF-12BB87530E9A}" dt="2021-05-24T14:46:44.810" v="137"/>
          <ac:spMkLst>
            <pc:docMk/>
            <pc:sldMk cId="4094074333" sldId="1384"/>
            <ac:spMk id="19" creationId="{64D7A1C2-7C0C-4C9A-AAD6-2DCB0DC839BF}"/>
          </ac:spMkLst>
        </pc:spChg>
        <pc:spChg chg="del">
          <ac:chgData name="Steve" userId="0c554642-0bce-4f48-a335-9a098d4b356f" providerId="ADAL" clId="{4D28D13D-588D-4D65-81FF-12BB87530E9A}" dt="2021-05-24T15:50:37.542" v="689" actId="478"/>
          <ac:spMkLst>
            <pc:docMk/>
            <pc:sldMk cId="4094074333" sldId="1384"/>
            <ac:spMk id="30" creationId="{9BC84DB2-067B-4136-9EDA-CA7B93A1D389}"/>
          </ac:spMkLst>
        </pc:spChg>
        <pc:spChg chg="add mod">
          <ac:chgData name="Steve" userId="0c554642-0bce-4f48-a335-9a098d4b356f" providerId="ADAL" clId="{4D28D13D-588D-4D65-81FF-12BB87530E9A}" dt="2021-05-24T14:46:27.587" v="134"/>
          <ac:spMkLst>
            <pc:docMk/>
            <pc:sldMk cId="4094074333" sldId="1384"/>
            <ac:spMk id="32" creationId="{1C7001E4-0B42-49FA-B6A9-D5CB71DC2410}"/>
          </ac:spMkLst>
        </pc:spChg>
        <pc:spChg chg="add mod">
          <ac:chgData name="Steve" userId="0c554642-0bce-4f48-a335-9a098d4b356f" providerId="ADAL" clId="{4D28D13D-588D-4D65-81FF-12BB87530E9A}" dt="2021-05-24T15:50:37.724" v="690"/>
          <ac:spMkLst>
            <pc:docMk/>
            <pc:sldMk cId="4094074333" sldId="1384"/>
            <ac:spMk id="40" creationId="{63D33F28-D87F-495D-9737-B831729FAC57}"/>
          </ac:spMkLst>
        </pc:spChg>
      </pc:sldChg>
      <pc:sldChg chg="addSp delSp modSp mod ord">
        <pc:chgData name="Steve" userId="0c554642-0bce-4f48-a335-9a098d4b356f" providerId="ADAL" clId="{4D28D13D-588D-4D65-81FF-12BB87530E9A}" dt="2021-05-24T17:04:58.277" v="1592"/>
        <pc:sldMkLst>
          <pc:docMk/>
          <pc:sldMk cId="1680541150" sldId="1385"/>
        </pc:sldMkLst>
        <pc:spChg chg="mod">
          <ac:chgData name="Steve" userId="0c554642-0bce-4f48-a335-9a098d4b356f" providerId="ADAL" clId="{4D28D13D-588D-4D65-81FF-12BB87530E9A}" dt="2021-05-24T17:04:58.277" v="1592"/>
          <ac:spMkLst>
            <pc:docMk/>
            <pc:sldMk cId="1680541150" sldId="1385"/>
            <ac:spMk id="2" creationId="{D8EAD35C-7804-4352-9025-500D8B73CDA3}"/>
          </ac:spMkLst>
        </pc:spChg>
        <pc:spChg chg="del">
          <ac:chgData name="Steve" userId="0c554642-0bce-4f48-a335-9a098d4b356f" providerId="ADAL" clId="{4D28D13D-588D-4D65-81FF-12BB87530E9A}" dt="2021-05-24T14:46:20.483" v="131" actId="478"/>
          <ac:spMkLst>
            <pc:docMk/>
            <pc:sldMk cId="1680541150" sldId="1385"/>
            <ac:spMk id="12" creationId="{4D0C4815-BE98-4A64-B006-448BC18CBD64}"/>
          </ac:spMkLst>
        </pc:spChg>
        <pc:spChg chg="mod">
          <ac:chgData name="Steve" userId="0c554642-0bce-4f48-a335-9a098d4b356f" providerId="ADAL" clId="{4D28D13D-588D-4D65-81FF-12BB87530E9A}" dt="2021-05-24T14:46:47.170" v="138"/>
          <ac:spMkLst>
            <pc:docMk/>
            <pc:sldMk cId="1680541150" sldId="1385"/>
            <ac:spMk id="19" creationId="{64D7A1C2-7C0C-4C9A-AAD6-2DCB0DC839BF}"/>
          </ac:spMkLst>
        </pc:spChg>
        <pc:spChg chg="add mod">
          <ac:chgData name="Steve" userId="0c554642-0bce-4f48-a335-9a098d4b356f" providerId="ADAL" clId="{4D28D13D-588D-4D65-81FF-12BB87530E9A}" dt="2021-05-24T14:46:20.983" v="132"/>
          <ac:spMkLst>
            <pc:docMk/>
            <pc:sldMk cId="1680541150" sldId="1385"/>
            <ac:spMk id="29" creationId="{CDE45399-1408-4DB5-BC54-4E8B8150884D}"/>
          </ac:spMkLst>
        </pc:spChg>
        <pc:spChg chg="add mod">
          <ac:chgData name="Steve" userId="0c554642-0bce-4f48-a335-9a098d4b356f" providerId="ADAL" clId="{4D28D13D-588D-4D65-81FF-12BB87530E9A}" dt="2021-05-24T15:50:33.891" v="688"/>
          <ac:spMkLst>
            <pc:docMk/>
            <pc:sldMk cId="1680541150" sldId="1385"/>
            <ac:spMk id="30" creationId="{BF099A10-DB36-4B53-883D-BCEE5CE3A4AE}"/>
          </ac:spMkLst>
        </pc:spChg>
        <pc:spChg chg="del">
          <ac:chgData name="Steve" userId="0c554642-0bce-4f48-a335-9a098d4b356f" providerId="ADAL" clId="{4D28D13D-588D-4D65-81FF-12BB87530E9A}" dt="2021-05-24T15:50:33.725" v="687" actId="478"/>
          <ac:spMkLst>
            <pc:docMk/>
            <pc:sldMk cId="1680541150" sldId="1385"/>
            <ac:spMk id="34" creationId="{E0CD265A-FACF-48D5-BF81-06175804A8B6}"/>
          </ac:spMkLst>
        </pc:spChg>
      </pc:sldChg>
      <pc:sldChg chg="del">
        <pc:chgData name="Steve" userId="0c554642-0bce-4f48-a335-9a098d4b356f" providerId="ADAL" clId="{4D28D13D-588D-4D65-81FF-12BB87530E9A}" dt="2021-05-24T22:23:55.973" v="1791" actId="47"/>
        <pc:sldMkLst>
          <pc:docMk/>
          <pc:sldMk cId="2950782115" sldId="1388"/>
        </pc:sldMkLst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3577383105" sldId="1390"/>
        </pc:sldMkLst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2256664679" sldId="1391"/>
        </pc:sldMkLst>
      </pc:sldChg>
      <pc:sldChg chg="addSp delSp modSp mod modTransition">
        <pc:chgData name="Steve" userId="0c554642-0bce-4f48-a335-9a098d4b356f" providerId="ADAL" clId="{4D28D13D-588D-4D65-81FF-12BB87530E9A}" dt="2021-05-24T22:24:41.065" v="1798" actId="1076"/>
        <pc:sldMkLst>
          <pc:docMk/>
          <pc:sldMk cId="1599142259" sldId="1392"/>
        </pc:sldMkLst>
        <pc:spChg chg="mod">
          <ac:chgData name="Steve" userId="0c554642-0bce-4f48-a335-9a098d4b356f" providerId="ADAL" clId="{4D28D13D-588D-4D65-81FF-12BB87530E9A}" dt="2021-05-24T16:26:36.398" v="981" actId="20577"/>
          <ac:spMkLst>
            <pc:docMk/>
            <pc:sldMk cId="1599142259" sldId="1392"/>
            <ac:spMk id="2" creationId="{F33BA3E0-2560-40F9-965E-F08A461D8894}"/>
          </ac:spMkLst>
        </pc:spChg>
        <pc:spChg chg="mod">
          <ac:chgData name="Steve" userId="0c554642-0bce-4f48-a335-9a098d4b356f" providerId="ADAL" clId="{4D28D13D-588D-4D65-81FF-12BB87530E9A}" dt="2021-05-24T16:50:54.819" v="1509" actId="20577"/>
          <ac:spMkLst>
            <pc:docMk/>
            <pc:sldMk cId="1599142259" sldId="1392"/>
            <ac:spMk id="3" creationId="{DC771169-8CB3-4B60-B670-58319A2FD781}"/>
          </ac:spMkLst>
        </pc:spChg>
        <pc:spChg chg="add del mod">
          <ac:chgData name="Steve" userId="0c554642-0bce-4f48-a335-9a098d4b356f" providerId="ADAL" clId="{4D28D13D-588D-4D65-81FF-12BB87530E9A}" dt="2021-05-24T22:24:23.847" v="1796" actId="478"/>
          <ac:spMkLst>
            <pc:docMk/>
            <pc:sldMk cId="1599142259" sldId="1392"/>
            <ac:spMk id="6" creationId="{064BC53F-3E3F-4612-940B-04E519F5B28B}"/>
          </ac:spMkLst>
        </pc:spChg>
        <pc:spChg chg="add del mod">
          <ac:chgData name="Steve" userId="0c554642-0bce-4f48-a335-9a098d4b356f" providerId="ADAL" clId="{4D28D13D-588D-4D65-81FF-12BB87530E9A}" dt="2021-05-24T15:14:30.705" v="424" actId="478"/>
          <ac:spMkLst>
            <pc:docMk/>
            <pc:sldMk cId="1599142259" sldId="1392"/>
            <ac:spMk id="7" creationId="{417A934E-ABF0-43A5-B181-EF6BE5B3EBB1}"/>
          </ac:spMkLst>
        </pc:spChg>
        <pc:spChg chg="add del mod">
          <ac:chgData name="Steve" userId="0c554642-0bce-4f48-a335-9a098d4b356f" providerId="ADAL" clId="{4D28D13D-588D-4D65-81FF-12BB87530E9A}" dt="2021-05-24T15:14:33.453" v="426" actId="478"/>
          <ac:spMkLst>
            <pc:docMk/>
            <pc:sldMk cId="1599142259" sldId="1392"/>
            <ac:spMk id="8" creationId="{AE0F615C-5507-4F82-8351-0B6C4A5D3974}"/>
          </ac:spMkLst>
        </pc:spChg>
        <pc:spChg chg="add del mod">
          <ac:chgData name="Steve" userId="0c554642-0bce-4f48-a335-9a098d4b356f" providerId="ADAL" clId="{4D28D13D-588D-4D65-81FF-12BB87530E9A}" dt="2021-05-24T15:14:32.513" v="425" actId="478"/>
          <ac:spMkLst>
            <pc:docMk/>
            <pc:sldMk cId="1599142259" sldId="1392"/>
            <ac:spMk id="9" creationId="{15BD7C0E-7F57-41C5-A41E-10A6C906FAC9}"/>
          </ac:spMkLst>
        </pc:spChg>
        <pc:spChg chg="add mod">
          <ac:chgData name="Steve" userId="0c554642-0bce-4f48-a335-9a098d4b356f" providerId="ADAL" clId="{4D28D13D-588D-4D65-81FF-12BB87530E9A}" dt="2021-05-24T22:24:41.065" v="1798" actId="1076"/>
          <ac:spMkLst>
            <pc:docMk/>
            <pc:sldMk cId="1599142259" sldId="1392"/>
            <ac:spMk id="10" creationId="{EC055F37-10D4-48A2-B39A-79D3FBED50BE}"/>
          </ac:spMkLst>
        </pc:spChg>
        <pc:spChg chg="add del mod">
          <ac:chgData name="Steve" userId="0c554642-0bce-4f48-a335-9a098d4b356f" providerId="ADAL" clId="{4D28D13D-588D-4D65-81FF-12BB87530E9A}" dt="2021-05-24T15:14:28.746" v="423"/>
          <ac:spMkLst>
            <pc:docMk/>
            <pc:sldMk cId="1599142259" sldId="1392"/>
            <ac:spMk id="11" creationId="{161A7F8D-00A8-49DF-8A3B-908CB2B79E86}"/>
          </ac:spMkLst>
        </pc:spChg>
        <pc:spChg chg="add mod ord">
          <ac:chgData name="Steve" userId="0c554642-0bce-4f48-a335-9a098d4b356f" providerId="ADAL" clId="{4D28D13D-588D-4D65-81FF-12BB87530E9A}" dt="2021-05-24T22:24:41.065" v="1798" actId="1076"/>
          <ac:spMkLst>
            <pc:docMk/>
            <pc:sldMk cId="1599142259" sldId="1392"/>
            <ac:spMk id="12" creationId="{F6663756-E4E7-445D-8A36-EAB0C05CCA35}"/>
          </ac:spMkLst>
        </pc:spChg>
      </pc:sldChg>
      <pc:sldChg chg="addSp delSp modSp mod ord modTransition delCm modCm">
        <pc:chgData name="Steve" userId="0c554642-0bce-4f48-a335-9a098d4b356f" providerId="ADAL" clId="{4D28D13D-588D-4D65-81FF-12BB87530E9A}" dt="2021-05-24T22:24:45.690" v="1800"/>
        <pc:sldMkLst>
          <pc:docMk/>
          <pc:sldMk cId="459532474" sldId="1393"/>
        </pc:sldMkLst>
        <pc:spChg chg="mod">
          <ac:chgData name="Steve" userId="0c554642-0bce-4f48-a335-9a098d4b356f" providerId="ADAL" clId="{4D28D13D-588D-4D65-81FF-12BB87530E9A}" dt="2021-05-24T22:20:46.683" v="1787" actId="108"/>
          <ac:spMkLst>
            <pc:docMk/>
            <pc:sldMk cId="459532474" sldId="1393"/>
            <ac:spMk id="3" creationId="{DC771169-8CB3-4B60-B670-58319A2FD781}"/>
          </ac:spMkLst>
        </pc:spChg>
        <pc:spChg chg="add del mod">
          <ac:chgData name="Steve" userId="0c554642-0bce-4f48-a335-9a098d4b356f" providerId="ADAL" clId="{4D28D13D-588D-4D65-81FF-12BB87530E9A}" dt="2021-05-24T22:24:45.251" v="1799" actId="478"/>
          <ac:spMkLst>
            <pc:docMk/>
            <pc:sldMk cId="459532474" sldId="1393"/>
            <ac:spMk id="5" creationId="{6822947B-30C2-4035-99F9-5AA3C71C17B8}"/>
          </ac:spMkLst>
        </pc:spChg>
        <pc:spChg chg="add del mod">
          <ac:chgData name="Steve" userId="0c554642-0bce-4f48-a335-9a098d4b356f" providerId="ADAL" clId="{4D28D13D-588D-4D65-81FF-12BB87530E9A}" dt="2021-05-24T22:24:45.251" v="1799" actId="478"/>
          <ac:spMkLst>
            <pc:docMk/>
            <pc:sldMk cId="459532474" sldId="1393"/>
            <ac:spMk id="6" creationId="{77E7F847-C24B-465F-B3B0-EFAA6D98FA3B}"/>
          </ac:spMkLst>
        </pc:spChg>
        <pc:spChg chg="add del mod">
          <ac:chgData name="Steve" userId="0c554642-0bce-4f48-a335-9a098d4b356f" providerId="ADAL" clId="{4D28D13D-588D-4D65-81FF-12BB87530E9A}" dt="2021-05-24T22:24:45.251" v="1799" actId="478"/>
          <ac:spMkLst>
            <pc:docMk/>
            <pc:sldMk cId="459532474" sldId="1393"/>
            <ac:spMk id="7" creationId="{90F3B3BE-FCCC-4291-88DD-E73503E7DF19}"/>
          </ac:spMkLst>
        </pc:spChg>
        <pc:spChg chg="add mod">
          <ac:chgData name="Steve" userId="0c554642-0bce-4f48-a335-9a098d4b356f" providerId="ADAL" clId="{4D28D13D-588D-4D65-81FF-12BB87530E9A}" dt="2021-05-24T22:24:45.690" v="1800"/>
          <ac:spMkLst>
            <pc:docMk/>
            <pc:sldMk cId="459532474" sldId="1393"/>
            <ac:spMk id="8" creationId="{6AC1036B-7D57-407C-B964-F85F2C39CDAA}"/>
          </ac:spMkLst>
        </pc:spChg>
        <pc:spChg chg="add mod">
          <ac:chgData name="Steve" userId="0c554642-0bce-4f48-a335-9a098d4b356f" providerId="ADAL" clId="{4D28D13D-588D-4D65-81FF-12BB87530E9A}" dt="2021-05-24T22:24:45.690" v="1800"/>
          <ac:spMkLst>
            <pc:docMk/>
            <pc:sldMk cId="459532474" sldId="1393"/>
            <ac:spMk id="9" creationId="{205068DF-9674-459B-897F-EF230602C1FB}"/>
          </ac:spMkLst>
        </pc:spChg>
      </pc:sldChg>
      <pc:sldChg chg="del ord">
        <pc:chgData name="Steve" userId="0c554642-0bce-4f48-a335-9a098d4b356f" providerId="ADAL" clId="{4D28D13D-588D-4D65-81FF-12BB87530E9A}" dt="2021-05-24T22:23:06.845" v="1788" actId="47"/>
        <pc:sldMkLst>
          <pc:docMk/>
          <pc:sldMk cId="1600694261" sldId="1394"/>
        </pc:sldMkLst>
      </pc:sldChg>
      <pc:sldChg chg="del ord">
        <pc:chgData name="Steve" userId="0c554642-0bce-4f48-a335-9a098d4b356f" providerId="ADAL" clId="{4D28D13D-588D-4D65-81FF-12BB87530E9A}" dt="2021-05-24T22:23:55.973" v="1791" actId="47"/>
        <pc:sldMkLst>
          <pc:docMk/>
          <pc:sldMk cId="1743324859" sldId="1395"/>
        </pc:sldMkLst>
      </pc:sldChg>
      <pc:sldChg chg="del">
        <pc:chgData name="Steve" userId="0c554642-0bce-4f48-a335-9a098d4b356f" providerId="ADAL" clId="{4D28D13D-588D-4D65-81FF-12BB87530E9A}" dt="2021-05-24T22:23:58.262" v="1792" actId="47"/>
        <pc:sldMkLst>
          <pc:docMk/>
          <pc:sldMk cId="3059882380" sldId="1396"/>
        </pc:sldMkLst>
      </pc:sldChg>
      <pc:sldChg chg="addSp delSp modSp mod modTransition">
        <pc:chgData name="Steve" userId="0c554642-0bce-4f48-a335-9a098d4b356f" providerId="ADAL" clId="{4D28D13D-588D-4D65-81FF-12BB87530E9A}" dt="2021-05-24T22:26:00.954" v="1812"/>
        <pc:sldMkLst>
          <pc:docMk/>
          <pc:sldMk cId="2052395847" sldId="1397"/>
        </pc:sldMkLst>
        <pc:spChg chg="mod">
          <ac:chgData name="Steve" userId="0c554642-0bce-4f48-a335-9a098d4b356f" providerId="ADAL" clId="{4D28D13D-588D-4D65-81FF-12BB87530E9A}" dt="2021-05-24T16:31:36.345" v="1115" actId="20577"/>
          <ac:spMkLst>
            <pc:docMk/>
            <pc:sldMk cId="2052395847" sldId="1397"/>
            <ac:spMk id="2" creationId="{DE652ADB-C764-45B7-B83C-85E72FC186B9}"/>
          </ac:spMkLst>
        </pc:spChg>
        <pc:spChg chg="mod">
          <ac:chgData name="Steve" userId="0c554642-0bce-4f48-a335-9a098d4b356f" providerId="ADAL" clId="{4D28D13D-588D-4D65-81FF-12BB87530E9A}" dt="2021-05-24T16:29:40.217" v="1075" actId="20577"/>
          <ac:spMkLst>
            <pc:docMk/>
            <pc:sldMk cId="2052395847" sldId="1397"/>
            <ac:spMk id="3" creationId="{AE6C2C63-C040-4196-ABF1-0F19BEF0F6C6}"/>
          </ac:spMkLst>
        </pc:spChg>
        <pc:spChg chg="mod">
          <ac:chgData name="Steve" userId="0c554642-0bce-4f48-a335-9a098d4b356f" providerId="ADAL" clId="{4D28D13D-588D-4D65-81FF-12BB87530E9A}" dt="2021-05-24T15:54:59.698" v="719"/>
          <ac:spMkLst>
            <pc:docMk/>
            <pc:sldMk cId="2052395847" sldId="1397"/>
            <ac:spMk id="14" creationId="{45E2600B-F30B-494E-8B22-EEF723DAE89D}"/>
          </ac:spMkLst>
        </pc:spChg>
        <pc:spChg chg="mod">
          <ac:chgData name="Steve" userId="0c554642-0bce-4f48-a335-9a098d4b356f" providerId="ADAL" clId="{4D28D13D-588D-4D65-81FF-12BB87530E9A}" dt="2021-05-24T15:54:59.698" v="719"/>
          <ac:spMkLst>
            <pc:docMk/>
            <pc:sldMk cId="2052395847" sldId="1397"/>
            <ac:spMk id="15" creationId="{3263C464-BEDB-4D2A-BB69-28B7EF2AD5C6}"/>
          </ac:spMkLst>
        </pc:spChg>
        <pc:spChg chg="mod">
          <ac:chgData name="Steve" userId="0c554642-0bce-4f48-a335-9a098d4b356f" providerId="ADAL" clId="{4D28D13D-588D-4D65-81FF-12BB87530E9A}" dt="2021-05-24T15:54:59.698" v="719"/>
          <ac:spMkLst>
            <pc:docMk/>
            <pc:sldMk cId="2052395847" sldId="1397"/>
            <ac:spMk id="16" creationId="{049C2A0A-6463-4BA6-8059-428D10589FF2}"/>
          </ac:spMkLst>
        </pc:spChg>
        <pc:spChg chg="mod">
          <ac:chgData name="Steve" userId="0c554642-0bce-4f48-a335-9a098d4b356f" providerId="ADAL" clId="{4D28D13D-588D-4D65-81FF-12BB87530E9A}" dt="2021-05-24T15:55:17.037" v="722"/>
          <ac:spMkLst>
            <pc:docMk/>
            <pc:sldMk cId="2052395847" sldId="1397"/>
            <ac:spMk id="18" creationId="{66F6D405-317E-40DE-B866-DB61FB87981F}"/>
          </ac:spMkLst>
        </pc:spChg>
        <pc:spChg chg="mod">
          <ac:chgData name="Steve" userId="0c554642-0bce-4f48-a335-9a098d4b356f" providerId="ADAL" clId="{4D28D13D-588D-4D65-81FF-12BB87530E9A}" dt="2021-05-24T15:55:17.037" v="722"/>
          <ac:spMkLst>
            <pc:docMk/>
            <pc:sldMk cId="2052395847" sldId="1397"/>
            <ac:spMk id="19" creationId="{D596A6EB-F700-47F0-8A6F-C3C02A3400E1}"/>
          </ac:spMkLst>
        </pc:spChg>
        <pc:spChg chg="mod">
          <ac:chgData name="Steve" userId="0c554642-0bce-4f48-a335-9a098d4b356f" providerId="ADAL" clId="{4D28D13D-588D-4D65-81FF-12BB87530E9A}" dt="2021-05-24T15:55:17.037" v="722"/>
          <ac:spMkLst>
            <pc:docMk/>
            <pc:sldMk cId="2052395847" sldId="1397"/>
            <ac:spMk id="20" creationId="{57BFD77F-56CF-428A-9179-B1CAEAB7E6E2}"/>
          </ac:spMkLst>
        </pc:spChg>
        <pc:spChg chg="add mod">
          <ac:chgData name="Steve" userId="0c554642-0bce-4f48-a335-9a098d4b356f" providerId="ADAL" clId="{4D28D13D-588D-4D65-81FF-12BB87530E9A}" dt="2021-05-24T22:26:00.954" v="1812"/>
          <ac:spMkLst>
            <pc:docMk/>
            <pc:sldMk cId="2052395847" sldId="1397"/>
            <ac:spMk id="22" creationId="{74070D3F-FB41-4943-939A-8DFC669D535B}"/>
          </ac:spMkLst>
        </pc:spChg>
        <pc:spChg chg="add mod">
          <ac:chgData name="Steve" userId="0c554642-0bce-4f48-a335-9a098d4b356f" providerId="ADAL" clId="{4D28D13D-588D-4D65-81FF-12BB87530E9A}" dt="2021-05-24T22:26:00.954" v="1812"/>
          <ac:spMkLst>
            <pc:docMk/>
            <pc:sldMk cId="2052395847" sldId="1397"/>
            <ac:spMk id="23" creationId="{CB0A8262-01BB-414B-807B-32ED63BAB0E8}"/>
          </ac:spMkLst>
        </pc:spChg>
        <pc:grpChg chg="add del mod">
          <ac:chgData name="Steve" userId="0c554642-0bce-4f48-a335-9a098d4b356f" providerId="ADAL" clId="{4D28D13D-588D-4D65-81FF-12BB87530E9A}" dt="2021-05-24T15:55:18.881" v="723" actId="478"/>
          <ac:grpSpMkLst>
            <pc:docMk/>
            <pc:sldMk cId="2052395847" sldId="1397"/>
            <ac:grpSpMk id="12" creationId="{29C6AF4D-9D6A-4A33-AAF9-91B899090925}"/>
          </ac:grpSpMkLst>
        </pc:grpChg>
        <pc:grpChg chg="add del mod">
          <ac:chgData name="Steve" userId="0c554642-0bce-4f48-a335-9a098d4b356f" providerId="ADAL" clId="{4D28D13D-588D-4D65-81FF-12BB87530E9A}" dt="2021-05-24T22:26:00.732" v="1811" actId="478"/>
          <ac:grpSpMkLst>
            <pc:docMk/>
            <pc:sldMk cId="2052395847" sldId="1397"/>
            <ac:grpSpMk id="17" creationId="{BE36DB3F-0FE0-47B6-A9A3-FD9899FD9C65}"/>
          </ac:grpSpMkLst>
        </pc:grpChg>
        <pc:graphicFrameChg chg="del">
          <ac:chgData name="Steve" userId="0c554642-0bce-4f48-a335-9a098d4b356f" providerId="ADAL" clId="{4D28D13D-588D-4D65-81FF-12BB87530E9A}" dt="2021-05-24T16:30:08.473" v="1076" actId="478"/>
          <ac:graphicFrameMkLst>
            <pc:docMk/>
            <pc:sldMk cId="2052395847" sldId="1397"/>
            <ac:graphicFrameMk id="7" creationId="{E894E4BA-97C7-4E0B-9DC5-59F3D8F47A9A}"/>
          </ac:graphicFrameMkLst>
        </pc:graphicFrameChg>
        <pc:graphicFrameChg chg="add mod modGraphic">
          <ac:chgData name="Steve" userId="0c554642-0bce-4f48-a335-9a098d4b356f" providerId="ADAL" clId="{4D28D13D-588D-4D65-81FF-12BB87530E9A}" dt="2021-05-24T16:31:08.006" v="1101" actId="113"/>
          <ac:graphicFrameMkLst>
            <pc:docMk/>
            <pc:sldMk cId="2052395847" sldId="1397"/>
            <ac:graphicFrameMk id="21" creationId="{66AD5B81-F406-4C0D-A9F0-8BDF14B0CF6A}"/>
          </ac:graphicFrameMkLst>
        </pc:graphicFrameChg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4052280052" sldId="1398"/>
        </pc:sldMkLst>
      </pc:sldChg>
      <pc:sldChg chg="modSp mod">
        <pc:chgData name="Steve" userId="0c554642-0bce-4f48-a335-9a098d4b356f" providerId="ADAL" clId="{4D28D13D-588D-4D65-81FF-12BB87530E9A}" dt="2021-05-25T02:02:25.933" v="1885"/>
        <pc:sldMkLst>
          <pc:docMk/>
          <pc:sldMk cId="3914370412" sldId="1399"/>
        </pc:sldMkLst>
        <pc:spChg chg="mod">
          <ac:chgData name="Steve" userId="0c554642-0bce-4f48-a335-9a098d4b356f" providerId="ADAL" clId="{4D28D13D-588D-4D65-81FF-12BB87530E9A}" dt="2021-05-25T02:02:25.933" v="1885"/>
          <ac:spMkLst>
            <pc:docMk/>
            <pc:sldMk cId="3914370412" sldId="1399"/>
            <ac:spMk id="3" creationId="{BFC01F8C-3956-4E47-B9BA-0FAAEA100B55}"/>
          </ac:spMkLst>
        </pc:spChg>
      </pc:sldChg>
      <pc:sldChg chg="del ord">
        <pc:chgData name="Steve" userId="0c554642-0bce-4f48-a335-9a098d4b356f" providerId="ADAL" clId="{4D28D13D-588D-4D65-81FF-12BB87530E9A}" dt="2021-05-24T22:23:55.973" v="1791" actId="47"/>
        <pc:sldMkLst>
          <pc:docMk/>
          <pc:sldMk cId="3726050818" sldId="1400"/>
        </pc:sldMkLst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4234026119" sldId="1402"/>
        </pc:sldMkLst>
      </pc:sldChg>
      <pc:sldChg chg="modSp mod ord">
        <pc:chgData name="Steve" userId="0c554642-0bce-4f48-a335-9a098d4b356f" providerId="ADAL" clId="{4D28D13D-588D-4D65-81FF-12BB87530E9A}" dt="2021-05-24T14:33:37.022" v="54" actId="20577"/>
        <pc:sldMkLst>
          <pc:docMk/>
          <pc:sldMk cId="551410079" sldId="1403"/>
        </pc:sldMkLst>
        <pc:spChg chg="mod">
          <ac:chgData name="Steve" userId="0c554642-0bce-4f48-a335-9a098d4b356f" providerId="ADAL" clId="{4D28D13D-588D-4D65-81FF-12BB87530E9A}" dt="2021-05-24T14:33:37.022" v="54" actId="20577"/>
          <ac:spMkLst>
            <pc:docMk/>
            <pc:sldMk cId="551410079" sldId="1403"/>
            <ac:spMk id="3" creationId="{59447FAC-0F82-420C-90F9-6636A522BB4D}"/>
          </ac:spMkLst>
        </pc:spChg>
      </pc:sldChg>
      <pc:sldChg chg="del ord">
        <pc:chgData name="Steve" userId="0c554642-0bce-4f48-a335-9a098d4b356f" providerId="ADAL" clId="{4D28D13D-588D-4D65-81FF-12BB87530E9A}" dt="2021-05-24T22:23:49.585" v="1790" actId="47"/>
        <pc:sldMkLst>
          <pc:docMk/>
          <pc:sldMk cId="2080329540" sldId="1404"/>
        </pc:sldMkLst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2869705407" sldId="1405"/>
        </pc:sldMkLst>
      </pc:sldChg>
      <pc:sldChg chg="del">
        <pc:chgData name="Steve" userId="0c554642-0bce-4f48-a335-9a098d4b356f" providerId="ADAL" clId="{4D28D13D-588D-4D65-81FF-12BB87530E9A}" dt="2021-05-24T14:23:08.355" v="0" actId="47"/>
        <pc:sldMkLst>
          <pc:docMk/>
          <pc:sldMk cId="434062529" sldId="1414"/>
        </pc:sldMkLst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3338859429" sldId="1415"/>
        </pc:sldMkLst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757108055" sldId="1417"/>
        </pc:sldMkLst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3569126620" sldId="1418"/>
        </pc:sldMkLst>
      </pc:sldChg>
      <pc:sldChg chg="del">
        <pc:chgData name="Steve" userId="0c554642-0bce-4f48-a335-9a098d4b356f" providerId="ADAL" clId="{4D28D13D-588D-4D65-81FF-12BB87530E9A}" dt="2021-05-24T22:23:26.737" v="1789" actId="47"/>
        <pc:sldMkLst>
          <pc:docMk/>
          <pc:sldMk cId="2472303829" sldId="1419"/>
        </pc:sldMkLst>
      </pc:sldChg>
      <pc:sldChg chg="modSp mod">
        <pc:chgData name="Steve" userId="0c554642-0bce-4f48-a335-9a098d4b356f" providerId="ADAL" clId="{4D28D13D-588D-4D65-81FF-12BB87530E9A}" dt="2021-05-24T22:19:45.732" v="1786" actId="14100"/>
        <pc:sldMkLst>
          <pc:docMk/>
          <pc:sldMk cId="1950585537" sldId="1420"/>
        </pc:sldMkLst>
        <pc:spChg chg="mod">
          <ac:chgData name="Steve" userId="0c554642-0bce-4f48-a335-9a098d4b356f" providerId="ADAL" clId="{4D28D13D-588D-4D65-81FF-12BB87530E9A}" dt="2021-05-24T22:19:45.732" v="1786" actId="14100"/>
          <ac:spMkLst>
            <pc:docMk/>
            <pc:sldMk cId="1950585537" sldId="1420"/>
            <ac:spMk id="21" creationId="{3C174728-360D-4549-9484-BBA1F0EB3896}"/>
          </ac:spMkLst>
        </pc:spChg>
      </pc:sldChg>
      <pc:sldChg chg="modSp del mod ord">
        <pc:chgData name="Steve" userId="0c554642-0bce-4f48-a335-9a098d4b356f" providerId="ADAL" clId="{4D28D13D-588D-4D65-81FF-12BB87530E9A}" dt="2021-05-24T22:23:49.585" v="1790" actId="47"/>
        <pc:sldMkLst>
          <pc:docMk/>
          <pc:sldMk cId="1728150659" sldId="1421"/>
        </pc:sldMkLst>
        <pc:spChg chg="mod">
          <ac:chgData name="Steve" userId="0c554642-0bce-4f48-a335-9a098d4b356f" providerId="ADAL" clId="{4D28D13D-588D-4D65-81FF-12BB87530E9A}" dt="2021-05-24T14:40:25.821" v="92" actId="20577"/>
          <ac:spMkLst>
            <pc:docMk/>
            <pc:sldMk cId="1728150659" sldId="1421"/>
            <ac:spMk id="2" creationId="{454BF9AA-CB16-4573-8F7B-DE1F7E1E3E98}"/>
          </ac:spMkLst>
        </pc:spChg>
      </pc:sldChg>
      <pc:sldChg chg="addSp delSp modSp new mod">
        <pc:chgData name="Steve" userId="0c554642-0bce-4f48-a335-9a098d4b356f" providerId="ADAL" clId="{4D28D13D-588D-4D65-81FF-12BB87530E9A}" dt="2021-05-24T15:36:10.884" v="604"/>
        <pc:sldMkLst>
          <pc:docMk/>
          <pc:sldMk cId="3615067626" sldId="1422"/>
        </pc:sldMkLst>
        <pc:spChg chg="mod">
          <ac:chgData name="Steve" userId="0c554642-0bce-4f48-a335-9a098d4b356f" providerId="ADAL" clId="{4D28D13D-588D-4D65-81FF-12BB87530E9A}" dt="2021-05-24T15:36:10.884" v="604"/>
          <ac:spMkLst>
            <pc:docMk/>
            <pc:sldMk cId="3615067626" sldId="1422"/>
            <ac:spMk id="2" creationId="{E8B72D0D-8939-4D12-AEBA-97A20A474F0B}"/>
          </ac:spMkLst>
        </pc:spChg>
        <pc:spChg chg="del">
          <ac:chgData name="Steve" userId="0c554642-0bce-4f48-a335-9a098d4b356f" providerId="ADAL" clId="{4D28D13D-588D-4D65-81FF-12BB87530E9A}" dt="2021-05-24T15:26:26.312" v="500"/>
          <ac:spMkLst>
            <pc:docMk/>
            <pc:sldMk cId="3615067626" sldId="1422"/>
            <ac:spMk id="3" creationId="{2C009400-6B3B-4112-96CB-B29421DCC787}"/>
          </ac:spMkLst>
        </pc:spChg>
        <pc:spChg chg="mod">
          <ac:chgData name="Steve" userId="0c554642-0bce-4f48-a335-9a098d4b356f" providerId="ADAL" clId="{4D28D13D-588D-4D65-81FF-12BB87530E9A}" dt="2021-05-24T15:30:41.840" v="526" actId="1076"/>
          <ac:spMkLst>
            <pc:docMk/>
            <pc:sldMk cId="3615067626" sldId="1422"/>
            <ac:spMk id="4" creationId="{D6830FA6-BCA4-45E8-AB3B-7CC93B47C771}"/>
          </ac:spMkLst>
        </pc:spChg>
        <pc:spChg chg="add mod">
          <ac:chgData name="Steve" userId="0c554642-0bce-4f48-a335-9a098d4b356f" providerId="ADAL" clId="{4D28D13D-588D-4D65-81FF-12BB87530E9A}" dt="2021-05-24T15:33:42.627" v="567" actId="1076"/>
          <ac:spMkLst>
            <pc:docMk/>
            <pc:sldMk cId="3615067626" sldId="1422"/>
            <ac:spMk id="37" creationId="{044BD16D-2820-4E2F-BF43-67D9DA53160E}"/>
          </ac:spMkLst>
        </pc:spChg>
        <pc:spChg chg="add mod">
          <ac:chgData name="Steve" userId="0c554642-0bce-4f48-a335-9a098d4b356f" providerId="ADAL" clId="{4D28D13D-588D-4D65-81FF-12BB87530E9A}" dt="2021-05-24T15:34:00.743" v="571" actId="1076"/>
          <ac:spMkLst>
            <pc:docMk/>
            <pc:sldMk cId="3615067626" sldId="1422"/>
            <ac:spMk id="38" creationId="{51ED8D49-A25C-4BB7-998A-AEFB6F132878}"/>
          </ac:spMkLst>
        </pc:spChg>
        <pc:spChg chg="add mod">
          <ac:chgData name="Steve" userId="0c554642-0bce-4f48-a335-9a098d4b356f" providerId="ADAL" clId="{4D28D13D-588D-4D65-81FF-12BB87530E9A}" dt="2021-05-24T15:34:07.007" v="574" actId="20577"/>
          <ac:spMkLst>
            <pc:docMk/>
            <pc:sldMk cId="3615067626" sldId="1422"/>
            <ac:spMk id="39" creationId="{61099126-CD5C-465D-BCA1-376306DA9A1D}"/>
          </ac:spMkLst>
        </pc:spChg>
        <pc:spChg chg="add mod">
          <ac:chgData name="Steve" userId="0c554642-0bce-4f48-a335-9a098d4b356f" providerId="ADAL" clId="{4D28D13D-588D-4D65-81FF-12BB87530E9A}" dt="2021-05-24T15:34:15.513" v="577" actId="20577"/>
          <ac:spMkLst>
            <pc:docMk/>
            <pc:sldMk cId="3615067626" sldId="1422"/>
            <ac:spMk id="40" creationId="{1CF888FE-7FBE-46E6-A107-5997D6EF1818}"/>
          </ac:spMkLst>
        </pc:spChg>
        <pc:spChg chg="add mod">
          <ac:chgData name="Steve" userId="0c554642-0bce-4f48-a335-9a098d4b356f" providerId="ADAL" clId="{4D28D13D-588D-4D65-81FF-12BB87530E9A}" dt="2021-05-24T15:34:24.471" v="581" actId="6549"/>
          <ac:spMkLst>
            <pc:docMk/>
            <pc:sldMk cId="3615067626" sldId="1422"/>
            <ac:spMk id="41" creationId="{9840F2C9-9F33-4222-8EEE-7668A6E113DE}"/>
          </ac:spMkLst>
        </pc:spChg>
        <pc:spChg chg="add mod">
          <ac:chgData name="Steve" userId="0c554642-0bce-4f48-a335-9a098d4b356f" providerId="ADAL" clId="{4D28D13D-588D-4D65-81FF-12BB87530E9A}" dt="2021-05-24T15:34:34.774" v="585" actId="20577"/>
          <ac:spMkLst>
            <pc:docMk/>
            <pc:sldMk cId="3615067626" sldId="1422"/>
            <ac:spMk id="42" creationId="{9636CE12-B86E-4334-8A60-87BEAE5D813F}"/>
          </ac:spMkLst>
        </pc:spChg>
        <pc:spChg chg="add mod">
          <ac:chgData name="Steve" userId="0c554642-0bce-4f48-a335-9a098d4b356f" providerId="ADAL" clId="{4D28D13D-588D-4D65-81FF-12BB87530E9A}" dt="2021-05-24T15:34:47.943" v="590" actId="1076"/>
          <ac:spMkLst>
            <pc:docMk/>
            <pc:sldMk cId="3615067626" sldId="1422"/>
            <ac:spMk id="43" creationId="{FAC92FC8-5F4A-47B3-8E90-173C6F004EA4}"/>
          </ac:spMkLst>
        </pc:spChg>
        <pc:spChg chg="add mod">
          <ac:chgData name="Steve" userId="0c554642-0bce-4f48-a335-9a098d4b356f" providerId="ADAL" clId="{4D28D13D-588D-4D65-81FF-12BB87530E9A}" dt="2021-05-24T15:35:08.111" v="598" actId="113"/>
          <ac:spMkLst>
            <pc:docMk/>
            <pc:sldMk cId="3615067626" sldId="1422"/>
            <ac:spMk id="44" creationId="{DA4E4AA7-3789-43F5-B8C7-A66D2361B242}"/>
          </ac:spMkLst>
        </pc:spChg>
        <pc:spChg chg="add del mod">
          <ac:chgData name="Steve" userId="0c554642-0bce-4f48-a335-9a098d4b356f" providerId="ADAL" clId="{4D28D13D-588D-4D65-81FF-12BB87530E9A}" dt="2021-05-24T15:35:13.134" v="600"/>
          <ac:spMkLst>
            <pc:docMk/>
            <pc:sldMk cId="3615067626" sldId="1422"/>
            <ac:spMk id="45" creationId="{2A0A573B-6C5A-4581-8BC7-43EAEC1991C6}"/>
          </ac:spMkLst>
        </pc:spChg>
        <pc:spChg chg="add mod">
          <ac:chgData name="Steve" userId="0c554642-0bce-4f48-a335-9a098d4b356f" providerId="ADAL" clId="{4D28D13D-588D-4D65-81FF-12BB87530E9A}" dt="2021-05-24T15:35:24.599" v="603" actId="20577"/>
          <ac:spMkLst>
            <pc:docMk/>
            <pc:sldMk cId="3615067626" sldId="1422"/>
            <ac:spMk id="46" creationId="{05194500-9C5F-4531-AECE-60F872B0D9C5}"/>
          </ac:spMkLst>
        </pc:spChg>
        <pc:picChg chg="add mod modCrop">
          <ac:chgData name="Steve" userId="0c554642-0bce-4f48-a335-9a098d4b356f" providerId="ADAL" clId="{4D28D13D-588D-4D65-81FF-12BB87530E9A}" dt="2021-05-24T15:26:58.013" v="510" actId="1076"/>
          <ac:picMkLst>
            <pc:docMk/>
            <pc:sldMk cId="3615067626" sldId="1422"/>
            <ac:picMk id="6" creationId="{9C41F93C-2CB3-481F-98C1-412F82C43EC7}"/>
          </ac:picMkLst>
        </pc:picChg>
        <pc:cxnChg chg="add del mod">
          <ac:chgData name="Steve" userId="0c554642-0bce-4f48-a335-9a098d4b356f" providerId="ADAL" clId="{4D28D13D-588D-4D65-81FF-12BB87530E9A}" dt="2021-05-24T15:30:31.945" v="524" actId="478"/>
          <ac:cxnSpMkLst>
            <pc:docMk/>
            <pc:sldMk cId="3615067626" sldId="1422"/>
            <ac:cxnSpMk id="7" creationId="{8F8D186D-1B05-4A6B-B844-13FE6F10F27E}"/>
          </ac:cxnSpMkLst>
        </pc:cxnChg>
        <pc:cxnChg chg="add del mod">
          <ac:chgData name="Steve" userId="0c554642-0bce-4f48-a335-9a098d4b356f" providerId="ADAL" clId="{4D28D13D-588D-4D65-81FF-12BB87530E9A}" dt="2021-05-24T15:33:20.279" v="559" actId="478"/>
          <ac:cxnSpMkLst>
            <pc:docMk/>
            <pc:sldMk cId="3615067626" sldId="1422"/>
            <ac:cxnSpMk id="9" creationId="{4A6F3A69-6E29-4525-89F7-EC1CE1A8D305}"/>
          </ac:cxnSpMkLst>
        </pc:cxnChg>
        <pc:cxnChg chg="add del mod">
          <ac:chgData name="Steve" userId="0c554642-0bce-4f48-a335-9a098d4b356f" providerId="ADAL" clId="{4D28D13D-588D-4D65-81FF-12BB87530E9A}" dt="2021-05-24T15:33:19.247" v="558" actId="478"/>
          <ac:cxnSpMkLst>
            <pc:docMk/>
            <pc:sldMk cId="3615067626" sldId="1422"/>
            <ac:cxnSpMk id="13" creationId="{E06CABB2-3223-4D4D-8496-AC268E047C29}"/>
          </ac:cxnSpMkLst>
        </pc:cxnChg>
        <pc:cxnChg chg="add del mod">
          <ac:chgData name="Steve" userId="0c554642-0bce-4f48-a335-9a098d4b356f" providerId="ADAL" clId="{4D28D13D-588D-4D65-81FF-12BB87530E9A}" dt="2021-05-24T15:33:18.130" v="557" actId="478"/>
          <ac:cxnSpMkLst>
            <pc:docMk/>
            <pc:sldMk cId="3615067626" sldId="1422"/>
            <ac:cxnSpMk id="14" creationId="{A671D20D-90F4-4387-98AB-E758EF8F305F}"/>
          </ac:cxnSpMkLst>
        </pc:cxnChg>
        <pc:cxnChg chg="add del mod">
          <ac:chgData name="Steve" userId="0c554642-0bce-4f48-a335-9a098d4b356f" providerId="ADAL" clId="{4D28D13D-588D-4D65-81FF-12BB87530E9A}" dt="2021-05-24T15:33:24.762" v="563" actId="478"/>
          <ac:cxnSpMkLst>
            <pc:docMk/>
            <pc:sldMk cId="3615067626" sldId="1422"/>
            <ac:cxnSpMk id="15" creationId="{9B3D3A6E-FDE9-455F-9F8A-CB829B4D7611}"/>
          </ac:cxnSpMkLst>
        </pc:cxnChg>
        <pc:cxnChg chg="add del mod">
          <ac:chgData name="Steve" userId="0c554642-0bce-4f48-a335-9a098d4b356f" providerId="ADAL" clId="{4D28D13D-588D-4D65-81FF-12BB87530E9A}" dt="2021-05-24T15:33:25.322" v="564" actId="478"/>
          <ac:cxnSpMkLst>
            <pc:docMk/>
            <pc:sldMk cId="3615067626" sldId="1422"/>
            <ac:cxnSpMk id="16" creationId="{798BF4DD-FB45-4846-B51C-9CF4248B524F}"/>
          </ac:cxnSpMkLst>
        </pc:cxnChg>
        <pc:cxnChg chg="add del mod">
          <ac:chgData name="Steve" userId="0c554642-0bce-4f48-a335-9a098d4b356f" providerId="ADAL" clId="{4D28D13D-588D-4D65-81FF-12BB87530E9A}" dt="2021-05-24T15:33:26.174" v="565" actId="478"/>
          <ac:cxnSpMkLst>
            <pc:docMk/>
            <pc:sldMk cId="3615067626" sldId="1422"/>
            <ac:cxnSpMk id="17" creationId="{29BE5BA1-95D9-4CB8-B09C-8C6F17BD8DD4}"/>
          </ac:cxnSpMkLst>
        </pc:cxnChg>
        <pc:cxnChg chg="add mod">
          <ac:chgData name="Steve" userId="0c554642-0bce-4f48-a335-9a098d4b356f" providerId="ADAL" clId="{4D28D13D-588D-4D65-81FF-12BB87530E9A}" dt="2021-05-24T15:31:00.980" v="531" actId="14100"/>
          <ac:cxnSpMkLst>
            <pc:docMk/>
            <pc:sldMk cId="3615067626" sldId="1422"/>
            <ac:cxnSpMk id="18" creationId="{40235F96-B6AA-47A8-9C00-E4C5332A5E6E}"/>
          </ac:cxnSpMkLst>
        </pc:cxnChg>
        <pc:cxnChg chg="add mod">
          <ac:chgData name="Steve" userId="0c554642-0bce-4f48-a335-9a098d4b356f" providerId="ADAL" clId="{4D28D13D-588D-4D65-81FF-12BB87530E9A}" dt="2021-05-24T15:31:19.824" v="537" actId="14100"/>
          <ac:cxnSpMkLst>
            <pc:docMk/>
            <pc:sldMk cId="3615067626" sldId="1422"/>
            <ac:cxnSpMk id="21" creationId="{D100C4DB-DCA4-4524-87DB-8F8D39E8F4D6}"/>
          </ac:cxnSpMkLst>
        </pc:cxnChg>
        <pc:cxnChg chg="add del mod">
          <ac:chgData name="Steve" userId="0c554642-0bce-4f48-a335-9a098d4b356f" providerId="ADAL" clId="{4D28D13D-588D-4D65-81FF-12BB87530E9A}" dt="2021-05-24T15:33:23.790" v="562" actId="478"/>
          <ac:cxnSpMkLst>
            <pc:docMk/>
            <pc:sldMk cId="3615067626" sldId="1422"/>
            <ac:cxnSpMk id="25" creationId="{A7E764BD-847F-47C0-BE3F-306057743169}"/>
          </ac:cxnSpMkLst>
        </pc:cxnChg>
        <pc:cxnChg chg="add del mod">
          <ac:chgData name="Steve" userId="0c554642-0bce-4f48-a335-9a098d4b356f" providerId="ADAL" clId="{4D28D13D-588D-4D65-81FF-12BB87530E9A}" dt="2021-05-24T15:33:22.701" v="561" actId="478"/>
          <ac:cxnSpMkLst>
            <pc:docMk/>
            <pc:sldMk cId="3615067626" sldId="1422"/>
            <ac:cxnSpMk id="26" creationId="{4182DF48-ACBA-4E9E-B0B5-F1FAF92F8921}"/>
          </ac:cxnSpMkLst>
        </pc:cxnChg>
        <pc:cxnChg chg="add del mod">
          <ac:chgData name="Steve" userId="0c554642-0bce-4f48-a335-9a098d4b356f" providerId="ADAL" clId="{4D28D13D-588D-4D65-81FF-12BB87530E9A}" dt="2021-05-24T15:33:21.990" v="560" actId="478"/>
          <ac:cxnSpMkLst>
            <pc:docMk/>
            <pc:sldMk cId="3615067626" sldId="1422"/>
            <ac:cxnSpMk id="27" creationId="{E2CE3670-01DC-41CA-AD4C-07ACB8E2119E}"/>
          </ac:cxnSpMkLst>
        </pc:cxnChg>
        <pc:cxnChg chg="add del mod">
          <ac:chgData name="Steve" userId="0c554642-0bce-4f48-a335-9a098d4b356f" providerId="ADAL" clId="{4D28D13D-588D-4D65-81FF-12BB87530E9A}" dt="2021-05-24T15:33:14.298" v="554" actId="478"/>
          <ac:cxnSpMkLst>
            <pc:docMk/>
            <pc:sldMk cId="3615067626" sldId="1422"/>
            <ac:cxnSpMk id="28" creationId="{D9C5B051-E006-4F25-9447-81B4DE416D9A}"/>
          </ac:cxnSpMkLst>
        </pc:cxnChg>
        <pc:cxnChg chg="add del mod">
          <ac:chgData name="Steve" userId="0c554642-0bce-4f48-a335-9a098d4b356f" providerId="ADAL" clId="{4D28D13D-588D-4D65-81FF-12BB87530E9A}" dt="2021-05-24T15:33:15.446" v="555" actId="478"/>
          <ac:cxnSpMkLst>
            <pc:docMk/>
            <pc:sldMk cId="3615067626" sldId="1422"/>
            <ac:cxnSpMk id="29" creationId="{9F3089B2-A0FE-44AF-94CD-D0096D853E9C}"/>
          </ac:cxnSpMkLst>
        </pc:cxnChg>
        <pc:cxnChg chg="add del mod">
          <ac:chgData name="Steve" userId="0c554642-0bce-4f48-a335-9a098d4b356f" providerId="ADAL" clId="{4D28D13D-588D-4D65-81FF-12BB87530E9A}" dt="2021-05-24T15:33:16.844" v="556" actId="478"/>
          <ac:cxnSpMkLst>
            <pc:docMk/>
            <pc:sldMk cId="3615067626" sldId="1422"/>
            <ac:cxnSpMk id="30" creationId="{6D532527-B637-4D2D-B74B-4A29D672B2BD}"/>
          </ac:cxnSpMkLst>
        </pc:cxnChg>
        <pc:cxnChg chg="add mod">
          <ac:chgData name="Steve" userId="0c554642-0bce-4f48-a335-9a098d4b356f" providerId="ADAL" clId="{4D28D13D-588D-4D65-81FF-12BB87530E9A}" dt="2021-05-24T15:33:01.359" v="550" actId="14100"/>
          <ac:cxnSpMkLst>
            <pc:docMk/>
            <pc:sldMk cId="3615067626" sldId="1422"/>
            <ac:cxnSpMk id="31" creationId="{84A27682-0C05-4484-97EB-B1376CA8FFEF}"/>
          </ac:cxnSpMkLst>
        </pc:cxnChg>
        <pc:cxnChg chg="add mod">
          <ac:chgData name="Steve" userId="0c554642-0bce-4f48-a335-9a098d4b356f" providerId="ADAL" clId="{4D28D13D-588D-4D65-81FF-12BB87530E9A}" dt="2021-05-24T15:33:10.031" v="553" actId="14100"/>
          <ac:cxnSpMkLst>
            <pc:docMk/>
            <pc:sldMk cId="3615067626" sldId="1422"/>
            <ac:cxnSpMk id="34" creationId="{EEB46472-0A1E-4AAB-90E7-185743F4C4EE}"/>
          </ac:cxnSpMkLst>
        </pc:cxnChg>
      </pc:sldChg>
      <pc:sldChg chg="addSp modSp add mod">
        <pc:chgData name="Steve" userId="0c554642-0bce-4f48-a335-9a098d4b356f" providerId="ADAL" clId="{4D28D13D-588D-4D65-81FF-12BB87530E9A}" dt="2021-05-24T15:49:03.081" v="679" actId="1076"/>
        <pc:sldMkLst>
          <pc:docMk/>
          <pc:sldMk cId="799402009" sldId="1423"/>
        </pc:sldMkLst>
        <pc:spChg chg="mod">
          <ac:chgData name="Steve" userId="0c554642-0bce-4f48-a335-9a098d4b356f" providerId="ADAL" clId="{4D28D13D-588D-4D65-81FF-12BB87530E9A}" dt="2021-05-24T15:45:42.855" v="661" actId="1076"/>
          <ac:spMkLst>
            <pc:docMk/>
            <pc:sldMk cId="799402009" sldId="1423"/>
            <ac:spMk id="2" creationId="{E8B72D0D-8939-4D12-AEBA-97A20A474F0B}"/>
          </ac:spMkLst>
        </pc:spChg>
        <pc:spChg chg="add mod">
          <ac:chgData name="Steve" userId="0c554642-0bce-4f48-a335-9a098d4b356f" providerId="ADAL" clId="{4D28D13D-588D-4D65-81FF-12BB87530E9A}" dt="2021-05-24T15:37:32.376" v="609" actId="14100"/>
          <ac:spMkLst>
            <pc:docMk/>
            <pc:sldMk cId="799402009" sldId="1423"/>
            <ac:spMk id="19" creationId="{AA4A5EDA-CA94-4F5E-A9F4-60FC5EF5AFFB}"/>
          </ac:spMkLst>
        </pc:spChg>
        <pc:graphicFrameChg chg="add mod modGraphic">
          <ac:chgData name="Steve" userId="0c554642-0bce-4f48-a335-9a098d4b356f" providerId="ADAL" clId="{4D28D13D-588D-4D65-81FF-12BB87530E9A}" dt="2021-05-24T15:49:03.081" v="679" actId="1076"/>
          <ac:graphicFrameMkLst>
            <pc:docMk/>
            <pc:sldMk cId="799402009" sldId="1423"/>
            <ac:graphicFrameMk id="20" creationId="{A2DC1794-956D-4981-8622-4869CEC826EA}"/>
          </ac:graphicFrameMkLst>
        </pc:graphicFrameChg>
      </pc:sldChg>
      <pc:sldChg chg="addSp delSp modSp new mod">
        <pc:chgData name="Steve" userId="0c554642-0bce-4f48-a335-9a098d4b356f" providerId="ADAL" clId="{4D28D13D-588D-4D65-81FF-12BB87530E9A}" dt="2021-05-24T15:49:26.363" v="685"/>
        <pc:sldMkLst>
          <pc:docMk/>
          <pc:sldMk cId="2323531835" sldId="1424"/>
        </pc:sldMkLst>
        <pc:spChg chg="mod">
          <ac:chgData name="Steve" userId="0c554642-0bce-4f48-a335-9a098d4b356f" providerId="ADAL" clId="{4D28D13D-588D-4D65-81FF-12BB87530E9A}" dt="2021-05-24T15:49:26.363" v="685"/>
          <ac:spMkLst>
            <pc:docMk/>
            <pc:sldMk cId="2323531835" sldId="1424"/>
            <ac:spMk id="2" creationId="{D7859DF5-3472-4EA5-B311-70EC3727F7D3}"/>
          </ac:spMkLst>
        </pc:spChg>
        <pc:spChg chg="del">
          <ac:chgData name="Steve" userId="0c554642-0bce-4f48-a335-9a098d4b356f" providerId="ADAL" clId="{4D28D13D-588D-4D65-81FF-12BB87530E9A}" dt="2021-05-24T15:42:27.804" v="644"/>
          <ac:spMkLst>
            <pc:docMk/>
            <pc:sldMk cId="2323531835" sldId="1424"/>
            <ac:spMk id="3" creationId="{A65B4B25-B398-42D3-90B0-50BAF0CC7D5D}"/>
          </ac:spMkLst>
        </pc:spChg>
        <pc:spChg chg="add del mod">
          <ac:chgData name="Steve" userId="0c554642-0bce-4f48-a335-9a098d4b356f" providerId="ADAL" clId="{4D28D13D-588D-4D65-81FF-12BB87530E9A}" dt="2021-05-24T15:45:09.611" v="650"/>
          <ac:spMkLst>
            <pc:docMk/>
            <pc:sldMk cId="2323531835" sldId="1424"/>
            <ac:spMk id="5" creationId="{C82D477E-6A59-4F86-B765-58A62495E45E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12" creationId="{04FCC270-AAE5-41B7-8737-15EA7735A7B8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13" creationId="{9AC12148-AC67-4656-82A6-49605C8AD05A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14" creationId="{FDB76AED-273D-4FBB-9650-EB347F798BFB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15" creationId="{EA8DF615-DBB8-4E94-96AB-D0A17D39930B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16" creationId="{524BD7E3-CF92-435F-8C3E-D465642369BD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17" creationId="{9EE19269-EE58-445F-B1C2-9735D0766C28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18" creationId="{6A36218D-617A-4BF5-9F96-DC35878B2EE1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19" creationId="{EC745D4E-E24A-4407-B0D8-7CF1BE3E1A30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20" creationId="{F7A578F5-8B11-48EF-AC94-AE085B15C839}"/>
          </ac:spMkLst>
        </pc:spChg>
        <pc:spChg chg="add mod">
          <ac:chgData name="Steve" userId="0c554642-0bce-4f48-a335-9a098d4b356f" providerId="ADAL" clId="{4D28D13D-588D-4D65-81FF-12BB87530E9A}" dt="2021-05-24T15:45:50.825" v="662"/>
          <ac:spMkLst>
            <pc:docMk/>
            <pc:sldMk cId="2323531835" sldId="1424"/>
            <ac:spMk id="21" creationId="{98FB9354-4837-44BD-9151-FED4DBB3891B}"/>
          </ac:spMkLst>
        </pc:spChg>
        <pc:spChg chg="add mod">
          <ac:chgData name="Steve" userId="0c554642-0bce-4f48-a335-9a098d4b356f" providerId="ADAL" clId="{4D28D13D-588D-4D65-81FF-12BB87530E9A}" dt="2021-05-24T15:48:50.999" v="678" actId="1076"/>
          <ac:spMkLst>
            <pc:docMk/>
            <pc:sldMk cId="2323531835" sldId="1424"/>
            <ac:spMk id="22" creationId="{C96412D9-7937-44D9-917C-559674D54FC4}"/>
          </ac:spMkLst>
        </pc:spChg>
        <pc:graphicFrameChg chg="add mod modGraphic">
          <ac:chgData name="Steve" userId="0c554642-0bce-4f48-a335-9a098d4b356f" providerId="ADAL" clId="{4D28D13D-588D-4D65-81FF-12BB87530E9A}" dt="2021-05-24T15:49:17.167" v="684" actId="207"/>
          <ac:graphicFrameMkLst>
            <pc:docMk/>
            <pc:sldMk cId="2323531835" sldId="1424"/>
            <ac:graphicFrameMk id="23" creationId="{E18C2569-4C4F-431C-B0BC-336227F588F8}"/>
          </ac:graphicFrameMkLst>
        </pc:graphicFrameChg>
        <pc:picChg chg="add mod">
          <ac:chgData name="Steve" userId="0c554642-0bce-4f48-a335-9a098d4b356f" providerId="ADAL" clId="{4D28D13D-588D-4D65-81FF-12BB87530E9A}" dt="2021-05-24T15:48:39.361" v="676" actId="1076"/>
          <ac:picMkLst>
            <pc:docMk/>
            <pc:sldMk cId="2323531835" sldId="1424"/>
            <ac:picMk id="7" creationId="{C3B6FDC7-4805-43A4-ACF9-421A89C96C96}"/>
          </ac:picMkLst>
        </pc:picChg>
        <pc:cxnChg chg="add mod">
          <ac:chgData name="Steve" userId="0c554642-0bce-4f48-a335-9a098d4b356f" providerId="ADAL" clId="{4D28D13D-588D-4D65-81FF-12BB87530E9A}" dt="2021-05-24T15:45:50.825" v="662"/>
          <ac:cxnSpMkLst>
            <pc:docMk/>
            <pc:sldMk cId="2323531835" sldId="1424"/>
            <ac:cxnSpMk id="8" creationId="{7B4E7272-CE7C-4612-844D-7576E37307CD}"/>
          </ac:cxnSpMkLst>
        </pc:cxnChg>
        <pc:cxnChg chg="add mod">
          <ac:chgData name="Steve" userId="0c554642-0bce-4f48-a335-9a098d4b356f" providerId="ADAL" clId="{4D28D13D-588D-4D65-81FF-12BB87530E9A}" dt="2021-05-24T15:45:50.825" v="662"/>
          <ac:cxnSpMkLst>
            <pc:docMk/>
            <pc:sldMk cId="2323531835" sldId="1424"/>
            <ac:cxnSpMk id="9" creationId="{9D286EF6-F659-432E-ADDB-8896B1614BDD}"/>
          </ac:cxnSpMkLst>
        </pc:cxnChg>
        <pc:cxnChg chg="add mod">
          <ac:chgData name="Steve" userId="0c554642-0bce-4f48-a335-9a098d4b356f" providerId="ADAL" clId="{4D28D13D-588D-4D65-81FF-12BB87530E9A}" dt="2021-05-24T15:45:50.825" v="662"/>
          <ac:cxnSpMkLst>
            <pc:docMk/>
            <pc:sldMk cId="2323531835" sldId="1424"/>
            <ac:cxnSpMk id="10" creationId="{18A2C67F-ACA2-41E4-BE9E-171B5E0959CF}"/>
          </ac:cxnSpMkLst>
        </pc:cxnChg>
        <pc:cxnChg chg="add mod">
          <ac:chgData name="Steve" userId="0c554642-0bce-4f48-a335-9a098d4b356f" providerId="ADAL" clId="{4D28D13D-588D-4D65-81FF-12BB87530E9A}" dt="2021-05-24T15:45:50.825" v="662"/>
          <ac:cxnSpMkLst>
            <pc:docMk/>
            <pc:sldMk cId="2323531835" sldId="1424"/>
            <ac:cxnSpMk id="11" creationId="{1A1C6580-E059-4995-81B4-7141D63879F6}"/>
          </ac:cxnSpMkLst>
        </pc:cxnChg>
      </pc:sldChg>
      <pc:sldChg chg="modSp new del mod">
        <pc:chgData name="Steve" userId="0c554642-0bce-4f48-a335-9a098d4b356f" providerId="ADAL" clId="{4D28D13D-588D-4D65-81FF-12BB87530E9A}" dt="2021-05-24T22:10:22.484" v="1732" actId="47"/>
        <pc:sldMkLst>
          <pc:docMk/>
          <pc:sldMk cId="705039883" sldId="1425"/>
        </pc:sldMkLst>
        <pc:spChg chg="mod">
          <ac:chgData name="Steve" userId="0c554642-0bce-4f48-a335-9a098d4b356f" providerId="ADAL" clId="{4D28D13D-588D-4D65-81FF-12BB87530E9A}" dt="2021-05-24T15:49:44.281" v="686" actId="20577"/>
          <ac:spMkLst>
            <pc:docMk/>
            <pc:sldMk cId="705039883" sldId="1425"/>
            <ac:spMk id="2" creationId="{D8B51A6B-308F-4F8B-8EB5-42111C259098}"/>
          </ac:spMkLst>
        </pc:spChg>
      </pc:sldChg>
      <pc:sldChg chg="addSp delSp modSp new mod">
        <pc:chgData name="Steve" userId="0c554642-0bce-4f48-a335-9a098d4b356f" providerId="ADAL" clId="{4D28D13D-588D-4D65-81FF-12BB87530E9A}" dt="2021-05-24T22:25:49.297" v="1810" actId="166"/>
        <pc:sldMkLst>
          <pc:docMk/>
          <pc:sldMk cId="124697090" sldId="1426"/>
        </pc:sldMkLst>
        <pc:spChg chg="mod">
          <ac:chgData name="Steve" userId="0c554642-0bce-4f48-a335-9a098d4b356f" providerId="ADAL" clId="{4D28D13D-588D-4D65-81FF-12BB87530E9A}" dt="2021-05-24T16:26:08.510" v="970"/>
          <ac:spMkLst>
            <pc:docMk/>
            <pc:sldMk cId="124697090" sldId="1426"/>
            <ac:spMk id="2" creationId="{524AFCCF-C346-4E4C-B8F2-662FAEF33B42}"/>
          </ac:spMkLst>
        </pc:spChg>
        <pc:spChg chg="mod ord">
          <ac:chgData name="Steve" userId="0c554642-0bce-4f48-a335-9a098d4b356f" providerId="ADAL" clId="{4D28D13D-588D-4D65-81FF-12BB87530E9A}" dt="2021-05-24T16:26:01.759" v="969" actId="20577"/>
          <ac:spMkLst>
            <pc:docMk/>
            <pc:sldMk cId="124697090" sldId="1426"/>
            <ac:spMk id="3" creationId="{E56B8D99-4F9E-47DC-A83C-C2011EAF3667}"/>
          </ac:spMkLst>
        </pc:spChg>
        <pc:spChg chg="add del mod">
          <ac:chgData name="Steve" userId="0c554642-0bce-4f48-a335-9a098d4b356f" providerId="ADAL" clId="{4D28D13D-588D-4D65-81FF-12BB87530E9A}" dt="2021-05-24T15:54:15.423" v="711" actId="478"/>
          <ac:spMkLst>
            <pc:docMk/>
            <pc:sldMk cId="124697090" sldId="1426"/>
            <ac:spMk id="5" creationId="{1A860663-E9D2-469A-B1EF-CD992A2AD9F3}"/>
          </ac:spMkLst>
        </pc:spChg>
        <pc:spChg chg="add del mod">
          <ac:chgData name="Steve" userId="0c554642-0bce-4f48-a335-9a098d4b356f" providerId="ADAL" clId="{4D28D13D-588D-4D65-81FF-12BB87530E9A}" dt="2021-05-24T15:54:23.282" v="714" actId="478"/>
          <ac:spMkLst>
            <pc:docMk/>
            <pc:sldMk cId="124697090" sldId="1426"/>
            <ac:spMk id="6" creationId="{7F765DC0-9680-4DC4-A019-BD115337D0E5}"/>
          </ac:spMkLst>
        </pc:spChg>
        <pc:spChg chg="add del mod ord topLvl">
          <ac:chgData name="Steve" userId="0c554642-0bce-4f48-a335-9a098d4b356f" providerId="ADAL" clId="{4D28D13D-588D-4D65-81FF-12BB87530E9A}" dt="2021-05-24T22:25:36.607" v="1808" actId="478"/>
          <ac:spMkLst>
            <pc:docMk/>
            <pc:sldMk cId="124697090" sldId="1426"/>
            <ac:spMk id="7" creationId="{7A4371AA-2458-416B-B4C8-0F777C751D22}"/>
          </ac:spMkLst>
        </pc:spChg>
        <pc:spChg chg="add mod ord topLvl">
          <ac:chgData name="Steve" userId="0c554642-0bce-4f48-a335-9a098d4b356f" providerId="ADAL" clId="{4D28D13D-588D-4D65-81FF-12BB87530E9A}" dt="2021-05-24T22:25:44.927" v="1809" actId="1076"/>
          <ac:spMkLst>
            <pc:docMk/>
            <pc:sldMk cId="124697090" sldId="1426"/>
            <ac:spMk id="8" creationId="{840717CE-554A-4BD3-A050-22A0F440781F}"/>
          </ac:spMkLst>
        </pc:spChg>
        <pc:spChg chg="add del mod">
          <ac:chgData name="Steve" userId="0c554642-0bce-4f48-a335-9a098d4b356f" providerId="ADAL" clId="{4D28D13D-588D-4D65-81FF-12BB87530E9A}" dt="2021-05-24T15:54:19.659" v="712" actId="478"/>
          <ac:spMkLst>
            <pc:docMk/>
            <pc:sldMk cId="124697090" sldId="1426"/>
            <ac:spMk id="9" creationId="{C6370512-93EB-4982-AD3D-97EB7C039D29}"/>
          </ac:spMkLst>
        </pc:spChg>
        <pc:spChg chg="add del mod">
          <ac:chgData name="Steve" userId="0c554642-0bce-4f48-a335-9a098d4b356f" providerId="ADAL" clId="{4D28D13D-588D-4D65-81FF-12BB87530E9A}" dt="2021-05-24T15:54:21.960" v="713" actId="478"/>
          <ac:spMkLst>
            <pc:docMk/>
            <pc:sldMk cId="124697090" sldId="1426"/>
            <ac:spMk id="10" creationId="{35800748-7217-457D-812A-EFD756E10464}"/>
          </ac:spMkLst>
        </pc:spChg>
        <pc:spChg chg="add mod ord topLvl">
          <ac:chgData name="Steve" userId="0c554642-0bce-4f48-a335-9a098d4b356f" providerId="ADAL" clId="{4D28D13D-588D-4D65-81FF-12BB87530E9A}" dt="2021-05-24T22:25:49.297" v="1810" actId="166"/>
          <ac:spMkLst>
            <pc:docMk/>
            <pc:sldMk cId="124697090" sldId="1426"/>
            <ac:spMk id="11" creationId="{2D9FC6E5-41DC-4A23-A2D4-8786185787DA}"/>
          </ac:spMkLst>
        </pc:spChg>
        <pc:spChg chg="add del mod">
          <ac:chgData name="Steve" userId="0c554642-0bce-4f48-a335-9a098d4b356f" providerId="ADAL" clId="{4D28D13D-588D-4D65-81FF-12BB87530E9A}" dt="2021-05-24T22:25:09.399" v="1803"/>
          <ac:spMkLst>
            <pc:docMk/>
            <pc:sldMk cId="124697090" sldId="1426"/>
            <ac:spMk id="13" creationId="{9F8351C5-5332-4298-8D37-ED36A7CDE5AF}"/>
          </ac:spMkLst>
        </pc:spChg>
        <pc:spChg chg="add del mod">
          <ac:chgData name="Steve" userId="0c554642-0bce-4f48-a335-9a098d4b356f" providerId="ADAL" clId="{4D28D13D-588D-4D65-81FF-12BB87530E9A}" dt="2021-05-24T22:25:09.399" v="1803"/>
          <ac:spMkLst>
            <pc:docMk/>
            <pc:sldMk cId="124697090" sldId="1426"/>
            <ac:spMk id="14" creationId="{FC84198B-80D9-4BF1-A5CA-49F57BAE14D3}"/>
          </ac:spMkLst>
        </pc:spChg>
        <pc:grpChg chg="add del mod ord">
          <ac:chgData name="Steve" userId="0c554642-0bce-4f48-a335-9a098d4b356f" providerId="ADAL" clId="{4D28D13D-588D-4D65-81FF-12BB87530E9A}" dt="2021-05-24T22:25:21.745" v="1806" actId="165"/>
          <ac:grpSpMkLst>
            <pc:docMk/>
            <pc:sldMk cId="124697090" sldId="1426"/>
            <ac:grpSpMk id="12" creationId="{548AAE3D-025E-4288-B88E-70B04B4ADE17}"/>
          </ac:grpSpMkLst>
        </pc:grpChg>
      </pc:sldChg>
      <pc:sldChg chg="addSp delSp modSp add mod">
        <pc:chgData name="Steve" userId="0c554642-0bce-4f48-a335-9a098d4b356f" providerId="ADAL" clId="{4D28D13D-588D-4D65-81FF-12BB87530E9A}" dt="2021-05-24T22:26:29.102" v="1816"/>
        <pc:sldMkLst>
          <pc:docMk/>
          <pc:sldMk cId="428591508" sldId="1427"/>
        </pc:sldMkLst>
        <pc:spChg chg="add del mod">
          <ac:chgData name="Steve" userId="0c554642-0bce-4f48-a335-9a098d4b356f" providerId="ADAL" clId="{4D28D13D-588D-4D65-81FF-12BB87530E9A}" dt="2021-05-24T17:09:13.238" v="1662" actId="20577"/>
          <ac:spMkLst>
            <pc:docMk/>
            <pc:sldMk cId="428591508" sldId="1427"/>
            <ac:spMk id="3" creationId="{48119A6E-993D-4D18-A923-E94CA80F973A}"/>
          </ac:spMkLst>
        </pc:spChg>
        <pc:spChg chg="add del mod">
          <ac:chgData name="Steve" userId="0c554642-0bce-4f48-a335-9a098d4b356f" providerId="ADAL" clId="{4D28D13D-588D-4D65-81FF-12BB87530E9A}" dt="2021-05-24T16:40:54.378" v="1254" actId="478"/>
          <ac:spMkLst>
            <pc:docMk/>
            <pc:sldMk cId="428591508" sldId="1427"/>
            <ac:spMk id="21" creationId="{5017D669-F352-49F6-A0B5-BFB7427C007A}"/>
          </ac:spMkLst>
        </pc:spChg>
        <pc:spChg chg="mod">
          <ac:chgData name="Steve" userId="0c554642-0bce-4f48-a335-9a098d4b356f" providerId="ADAL" clId="{4D28D13D-588D-4D65-81FF-12BB87530E9A}" dt="2021-05-24T16:44:52.695" v="1324"/>
          <ac:spMkLst>
            <pc:docMk/>
            <pc:sldMk cId="428591508" sldId="1427"/>
            <ac:spMk id="40" creationId="{77019275-F073-406C-93AA-75AF28713807}"/>
          </ac:spMkLst>
        </pc:spChg>
        <pc:spChg chg="mod">
          <ac:chgData name="Steve" userId="0c554642-0bce-4f48-a335-9a098d4b356f" providerId="ADAL" clId="{4D28D13D-588D-4D65-81FF-12BB87530E9A}" dt="2021-05-24T16:44:52.695" v="1324"/>
          <ac:spMkLst>
            <pc:docMk/>
            <pc:sldMk cId="428591508" sldId="1427"/>
            <ac:spMk id="42" creationId="{D9DAC00D-AF01-4140-9EE7-2AA23963ABA2}"/>
          </ac:spMkLst>
        </pc:spChg>
        <pc:spChg chg="mod">
          <ac:chgData name="Steve" userId="0c554642-0bce-4f48-a335-9a098d4b356f" providerId="ADAL" clId="{4D28D13D-588D-4D65-81FF-12BB87530E9A}" dt="2021-05-24T16:44:52.695" v="1324"/>
          <ac:spMkLst>
            <pc:docMk/>
            <pc:sldMk cId="428591508" sldId="1427"/>
            <ac:spMk id="43" creationId="{5C7F63CE-F8BC-4F69-907B-2F053A2EC098}"/>
          </ac:spMkLst>
        </pc:spChg>
        <pc:spChg chg="add mod">
          <ac:chgData name="Steve" userId="0c554642-0bce-4f48-a335-9a098d4b356f" providerId="ADAL" clId="{4D28D13D-588D-4D65-81FF-12BB87530E9A}" dt="2021-05-24T22:26:29.102" v="1816"/>
          <ac:spMkLst>
            <pc:docMk/>
            <pc:sldMk cId="428591508" sldId="1427"/>
            <ac:spMk id="45" creationId="{769EA292-EAD5-46F1-B69F-19DD397BCEEA}"/>
          </ac:spMkLst>
        </pc:spChg>
        <pc:spChg chg="add mod">
          <ac:chgData name="Steve" userId="0c554642-0bce-4f48-a335-9a098d4b356f" providerId="ADAL" clId="{4D28D13D-588D-4D65-81FF-12BB87530E9A}" dt="2021-05-24T22:26:29.102" v="1816"/>
          <ac:spMkLst>
            <pc:docMk/>
            <pc:sldMk cId="428591508" sldId="1427"/>
            <ac:spMk id="46" creationId="{55A214C4-559F-42F1-B585-7AE00CE0DC80}"/>
          </ac:spMkLst>
        </pc:spChg>
        <pc:grpChg chg="add del mod">
          <ac:chgData name="Steve" userId="0c554642-0bce-4f48-a335-9a098d4b356f" providerId="ADAL" clId="{4D28D13D-588D-4D65-81FF-12BB87530E9A}" dt="2021-05-24T22:26:28.623" v="1815" actId="478"/>
          <ac:grpSpMkLst>
            <pc:docMk/>
            <pc:sldMk cId="428591508" sldId="1427"/>
            <ac:grpSpMk id="39" creationId="{1C018B0E-0A07-46B7-9835-A9C300799013}"/>
          </ac:grpSpMkLst>
        </pc:grpChg>
        <pc:picChg chg="del">
          <ac:chgData name="Steve" userId="0c554642-0bce-4f48-a335-9a098d4b356f" providerId="ADAL" clId="{4D28D13D-588D-4D65-81FF-12BB87530E9A}" dt="2021-05-24T16:41:03.709" v="1256" actId="478"/>
          <ac:picMkLst>
            <pc:docMk/>
            <pc:sldMk cId="428591508" sldId="1427"/>
            <ac:picMk id="20" creationId="{B73FAC0D-CFA8-485B-A99B-734108786600}"/>
          </ac:picMkLst>
        </pc:picChg>
        <pc:picChg chg="del">
          <ac:chgData name="Steve" userId="0c554642-0bce-4f48-a335-9a098d4b356f" providerId="ADAL" clId="{4D28D13D-588D-4D65-81FF-12BB87530E9A}" dt="2021-05-24T16:41:03.709" v="1256" actId="478"/>
          <ac:picMkLst>
            <pc:docMk/>
            <pc:sldMk cId="428591508" sldId="1427"/>
            <ac:picMk id="22" creationId="{5B7E655F-6671-47FB-82A7-FC99ED94C281}"/>
          </ac:picMkLst>
        </pc:picChg>
        <pc:picChg chg="mod ord">
          <ac:chgData name="Steve" userId="0c554642-0bce-4f48-a335-9a098d4b356f" providerId="ADAL" clId="{4D28D13D-588D-4D65-81FF-12BB87530E9A}" dt="2021-05-24T16:45:05.125" v="1325" actId="1076"/>
          <ac:picMkLst>
            <pc:docMk/>
            <pc:sldMk cId="428591508" sldId="1427"/>
            <ac:picMk id="24" creationId="{E6021D3C-B947-46F4-8610-F1270572F81B}"/>
          </ac:picMkLst>
        </pc:picChg>
        <pc:picChg chg="del mod ord">
          <ac:chgData name="Steve" userId="0c554642-0bce-4f48-a335-9a098d4b356f" providerId="ADAL" clId="{4D28D13D-588D-4D65-81FF-12BB87530E9A}" dt="2021-05-24T16:43:57.336" v="1317" actId="478"/>
          <ac:picMkLst>
            <pc:docMk/>
            <pc:sldMk cId="428591508" sldId="1427"/>
            <ac:picMk id="26" creationId="{4DFDCCF0-3864-4A19-8BCA-9D4666933481}"/>
          </ac:picMkLst>
        </pc:picChg>
        <pc:picChg chg="add del">
          <ac:chgData name="Steve" userId="0c554642-0bce-4f48-a335-9a098d4b356f" providerId="ADAL" clId="{4D28D13D-588D-4D65-81FF-12BB87530E9A}" dt="2021-05-24T16:41:00.275" v="1255" actId="478"/>
          <ac:picMkLst>
            <pc:docMk/>
            <pc:sldMk cId="428591508" sldId="1427"/>
            <ac:picMk id="28" creationId="{73F97A88-9A93-49B9-A063-9C687FC59133}"/>
          </ac:picMkLst>
        </pc:picChg>
        <pc:picChg chg="add mod">
          <ac:chgData name="Steve" userId="0c554642-0bce-4f48-a335-9a098d4b356f" providerId="ADAL" clId="{4D28D13D-588D-4D65-81FF-12BB87530E9A}" dt="2021-05-24T16:45:05.125" v="1325" actId="1076"/>
          <ac:picMkLst>
            <pc:docMk/>
            <pc:sldMk cId="428591508" sldId="1427"/>
            <ac:picMk id="29" creationId="{9FB5B86F-8469-4887-BDDC-D6FE75A77E73}"/>
          </ac:picMkLst>
        </pc:picChg>
        <pc:picChg chg="add del mod">
          <ac:chgData name="Steve" userId="0c554642-0bce-4f48-a335-9a098d4b356f" providerId="ADAL" clId="{4D28D13D-588D-4D65-81FF-12BB87530E9A}" dt="2021-05-24T16:44:06.262" v="1319" actId="478"/>
          <ac:picMkLst>
            <pc:docMk/>
            <pc:sldMk cId="428591508" sldId="1427"/>
            <ac:picMk id="30" creationId="{FC3670D8-D19F-4A41-BA31-F5300825FDB8}"/>
          </ac:picMkLst>
        </pc:picChg>
        <pc:picChg chg="add del mod">
          <ac:chgData name="Steve" userId="0c554642-0bce-4f48-a335-9a098d4b356f" providerId="ADAL" clId="{4D28D13D-588D-4D65-81FF-12BB87530E9A}" dt="2021-05-24T16:42:56.329" v="1289" actId="478"/>
          <ac:picMkLst>
            <pc:docMk/>
            <pc:sldMk cId="428591508" sldId="1427"/>
            <ac:picMk id="31" creationId="{E34CA104-78B2-42CE-A4F9-4A4BE164B93C}"/>
          </ac:picMkLst>
        </pc:picChg>
        <pc:picChg chg="mod ord">
          <ac:chgData name="Steve" userId="0c554642-0bce-4f48-a335-9a098d4b356f" providerId="ADAL" clId="{4D28D13D-588D-4D65-81FF-12BB87530E9A}" dt="2021-05-24T16:45:05.125" v="1325" actId="1076"/>
          <ac:picMkLst>
            <pc:docMk/>
            <pc:sldMk cId="428591508" sldId="1427"/>
            <ac:picMk id="32" creationId="{D6A6F652-06FD-4212-A76C-46FA961FD1B1}"/>
          </ac:picMkLst>
        </pc:picChg>
        <pc:picChg chg="add del">
          <ac:chgData name="Steve" userId="0c554642-0bce-4f48-a335-9a098d4b356f" providerId="ADAL" clId="{4D28D13D-588D-4D65-81FF-12BB87530E9A}" dt="2021-05-24T16:41:00.275" v="1255" actId="478"/>
          <ac:picMkLst>
            <pc:docMk/>
            <pc:sldMk cId="428591508" sldId="1427"/>
            <ac:picMk id="33" creationId="{6C1FC501-2B65-48B8-BCF2-A90DC9D56464}"/>
          </ac:picMkLst>
        </pc:picChg>
        <pc:picChg chg="add del mod">
          <ac:chgData name="Steve" userId="0c554642-0bce-4f48-a335-9a098d4b356f" providerId="ADAL" clId="{4D28D13D-588D-4D65-81FF-12BB87530E9A}" dt="2021-05-24T16:43:22.219" v="1304" actId="478"/>
          <ac:picMkLst>
            <pc:docMk/>
            <pc:sldMk cId="428591508" sldId="1427"/>
            <ac:picMk id="34" creationId="{5BB6827B-EECF-40BC-9C3A-7F35C8587DED}"/>
          </ac:picMkLst>
        </pc:picChg>
        <pc:picChg chg="add del">
          <ac:chgData name="Steve" userId="0c554642-0bce-4f48-a335-9a098d4b356f" providerId="ADAL" clId="{4D28D13D-588D-4D65-81FF-12BB87530E9A}" dt="2021-05-24T16:41:00.275" v="1255" actId="478"/>
          <ac:picMkLst>
            <pc:docMk/>
            <pc:sldMk cId="428591508" sldId="1427"/>
            <ac:picMk id="38" creationId="{860F9C6D-42F6-4084-8C3D-A21232B53050}"/>
          </ac:picMkLst>
        </pc:picChg>
        <pc:picChg chg="add del">
          <ac:chgData name="Steve" userId="0c554642-0bce-4f48-a335-9a098d4b356f" providerId="ADAL" clId="{4D28D13D-588D-4D65-81FF-12BB87530E9A}" dt="2021-05-24T16:41:00.275" v="1255" actId="478"/>
          <ac:picMkLst>
            <pc:docMk/>
            <pc:sldMk cId="428591508" sldId="1427"/>
            <ac:picMk id="41" creationId="{8D05A2FC-773B-4E26-8643-FD582D976AF2}"/>
          </ac:picMkLst>
        </pc:picChg>
        <pc:picChg chg="add del">
          <ac:chgData name="Steve" userId="0c554642-0bce-4f48-a335-9a098d4b356f" providerId="ADAL" clId="{4D28D13D-588D-4D65-81FF-12BB87530E9A}" dt="2021-05-24T16:41:00.275" v="1255" actId="478"/>
          <ac:picMkLst>
            <pc:docMk/>
            <pc:sldMk cId="428591508" sldId="1427"/>
            <ac:picMk id="44" creationId="{82BE2297-A63E-4675-AEDA-6A3E4EDEDE33}"/>
          </ac:picMkLst>
        </pc:picChg>
      </pc:sldChg>
      <pc:sldChg chg="addSp delSp modSp new mod">
        <pc:chgData name="Steve" userId="0c554642-0bce-4f48-a335-9a098d4b356f" providerId="ADAL" clId="{4D28D13D-588D-4D65-81FF-12BB87530E9A}" dt="2021-05-24T20:21:57.677" v="1706" actId="14100"/>
        <pc:sldMkLst>
          <pc:docMk/>
          <pc:sldMk cId="4191449028" sldId="1428"/>
        </pc:sldMkLst>
        <pc:spChg chg="mod">
          <ac:chgData name="Steve" userId="0c554642-0bce-4f48-a335-9a098d4b356f" providerId="ADAL" clId="{4D28D13D-588D-4D65-81FF-12BB87530E9A}" dt="2021-05-24T16:47:07.404" v="1387" actId="20577"/>
          <ac:spMkLst>
            <pc:docMk/>
            <pc:sldMk cId="4191449028" sldId="1428"/>
            <ac:spMk id="2" creationId="{D22709F0-17BA-4BF9-8978-735A0206FF27}"/>
          </ac:spMkLst>
        </pc:spChg>
        <pc:spChg chg="mod">
          <ac:chgData name="Steve" userId="0c554642-0bce-4f48-a335-9a098d4b356f" providerId="ADAL" clId="{4D28D13D-588D-4D65-81FF-12BB87530E9A}" dt="2021-05-24T20:21:57.677" v="1706" actId="14100"/>
          <ac:spMkLst>
            <pc:docMk/>
            <pc:sldMk cId="4191449028" sldId="1428"/>
            <ac:spMk id="3" creationId="{F87D35E6-65CC-41C4-9360-1BC5469032BD}"/>
          </ac:spMkLst>
        </pc:spChg>
        <pc:spChg chg="add del">
          <ac:chgData name="Steve" userId="0c554642-0bce-4f48-a335-9a098d4b356f" providerId="ADAL" clId="{4D28D13D-588D-4D65-81FF-12BB87530E9A}" dt="2021-05-24T16:46:11.543" v="1338" actId="478"/>
          <ac:spMkLst>
            <pc:docMk/>
            <pc:sldMk cId="4191449028" sldId="1428"/>
            <ac:spMk id="4" creationId="{071A144F-996E-4492-B84B-304255452B33}"/>
          </ac:spMkLst>
        </pc:spChg>
        <pc:grpChg chg="add del mod">
          <ac:chgData name="Steve" userId="0c554642-0bce-4f48-a335-9a098d4b356f" providerId="ADAL" clId="{4D28D13D-588D-4D65-81FF-12BB87530E9A}" dt="2021-05-24T16:46:00.184" v="1333" actId="21"/>
          <ac:grpSpMkLst>
            <pc:docMk/>
            <pc:sldMk cId="4191449028" sldId="1428"/>
            <ac:grpSpMk id="10" creationId="{D50D8AA2-86C8-4B78-8AD6-0171D92F5B9B}"/>
          </ac:grpSpMkLst>
        </pc:grpChg>
        <pc:grpChg chg="add mod">
          <ac:chgData name="Steve" userId="0c554642-0bce-4f48-a335-9a098d4b356f" providerId="ADAL" clId="{4D28D13D-588D-4D65-81FF-12BB87530E9A}" dt="2021-05-24T16:46:10.020" v="1337" actId="1076"/>
          <ac:grpSpMkLst>
            <pc:docMk/>
            <pc:sldMk cId="4191449028" sldId="1428"/>
            <ac:grpSpMk id="11" creationId="{B1CBCF81-A6C7-49A0-BF2D-8485F0A0EC77}"/>
          </ac:grpSpMkLst>
        </pc:grpChg>
        <pc:picChg chg="add del mod">
          <ac:chgData name="Steve" userId="0c554642-0bce-4f48-a335-9a098d4b356f" providerId="ADAL" clId="{4D28D13D-588D-4D65-81FF-12BB87530E9A}" dt="2021-05-24T16:45:46.181" v="1330"/>
          <ac:picMkLst>
            <pc:docMk/>
            <pc:sldMk cId="4191449028" sldId="1428"/>
            <ac:picMk id="6" creationId="{B36F4723-1773-4AF4-A35D-1892221D203C}"/>
          </ac:picMkLst>
        </pc:picChg>
        <pc:picChg chg="add del mod">
          <ac:chgData name="Steve" userId="0c554642-0bce-4f48-a335-9a098d4b356f" providerId="ADAL" clId="{4D28D13D-588D-4D65-81FF-12BB87530E9A}" dt="2021-05-24T16:45:45.557" v="1329"/>
          <ac:picMkLst>
            <pc:docMk/>
            <pc:sldMk cId="4191449028" sldId="1428"/>
            <ac:picMk id="7" creationId="{23A0D85D-EEF6-4618-96A2-4472C84BD48A}"/>
          </ac:picMkLst>
        </pc:picChg>
        <pc:picChg chg="add mod">
          <ac:chgData name="Steve" userId="0c554642-0bce-4f48-a335-9a098d4b356f" providerId="ADAL" clId="{4D28D13D-588D-4D65-81FF-12BB87530E9A}" dt="2021-05-24T16:45:55.320" v="1332" actId="164"/>
          <ac:picMkLst>
            <pc:docMk/>
            <pc:sldMk cId="4191449028" sldId="1428"/>
            <ac:picMk id="8" creationId="{737EA705-3B36-47F8-AA57-24B3802DBFF7}"/>
          </ac:picMkLst>
        </pc:picChg>
        <pc:picChg chg="add mod">
          <ac:chgData name="Steve" userId="0c554642-0bce-4f48-a335-9a098d4b356f" providerId="ADAL" clId="{4D28D13D-588D-4D65-81FF-12BB87530E9A}" dt="2021-05-24T16:45:55.320" v="1332" actId="164"/>
          <ac:picMkLst>
            <pc:docMk/>
            <pc:sldMk cId="4191449028" sldId="1428"/>
            <ac:picMk id="9" creationId="{5A84D816-BA8B-4C44-B587-5B7430102148}"/>
          </ac:picMkLst>
        </pc:picChg>
        <pc:picChg chg="mod">
          <ac:chgData name="Steve" userId="0c554642-0bce-4f48-a335-9a098d4b356f" providerId="ADAL" clId="{4D28D13D-588D-4D65-81FF-12BB87530E9A}" dt="2021-05-24T16:46:01.104" v="1334"/>
          <ac:picMkLst>
            <pc:docMk/>
            <pc:sldMk cId="4191449028" sldId="1428"/>
            <ac:picMk id="12" creationId="{179ABC21-F821-4FF9-BF5A-D3F3248FBDB7}"/>
          </ac:picMkLst>
        </pc:picChg>
        <pc:picChg chg="mod">
          <ac:chgData name="Steve" userId="0c554642-0bce-4f48-a335-9a098d4b356f" providerId="ADAL" clId="{4D28D13D-588D-4D65-81FF-12BB87530E9A}" dt="2021-05-24T16:46:01.104" v="1334"/>
          <ac:picMkLst>
            <pc:docMk/>
            <pc:sldMk cId="4191449028" sldId="1428"/>
            <ac:picMk id="13" creationId="{E3D91683-FAAC-456E-900A-7429E68EDDE8}"/>
          </ac:picMkLst>
        </pc:picChg>
      </pc:sldChg>
      <pc:sldChg chg="modSp new mod">
        <pc:chgData name="Steve" userId="0c554642-0bce-4f48-a335-9a098d4b356f" providerId="ADAL" clId="{4D28D13D-588D-4D65-81FF-12BB87530E9A}" dt="2021-05-24T16:57:40.799" v="1551" actId="6549"/>
        <pc:sldMkLst>
          <pc:docMk/>
          <pc:sldMk cId="1008947029" sldId="1429"/>
        </pc:sldMkLst>
        <pc:spChg chg="mod">
          <ac:chgData name="Steve" userId="0c554642-0bce-4f48-a335-9a098d4b356f" providerId="ADAL" clId="{4D28D13D-588D-4D65-81FF-12BB87530E9A}" dt="2021-05-24T16:51:11.324" v="1521" actId="20577"/>
          <ac:spMkLst>
            <pc:docMk/>
            <pc:sldMk cId="1008947029" sldId="1429"/>
            <ac:spMk id="2" creationId="{474E650B-5DD1-4726-B3E9-69210A2F8065}"/>
          </ac:spMkLst>
        </pc:spChg>
        <pc:spChg chg="mod">
          <ac:chgData name="Steve" userId="0c554642-0bce-4f48-a335-9a098d4b356f" providerId="ADAL" clId="{4D28D13D-588D-4D65-81FF-12BB87530E9A}" dt="2021-05-24T16:57:40.799" v="1551" actId="6549"/>
          <ac:spMkLst>
            <pc:docMk/>
            <pc:sldMk cId="1008947029" sldId="1429"/>
            <ac:spMk id="3" creationId="{9F89E069-5085-4C68-8881-3CE689802E07}"/>
          </ac:spMkLst>
        </pc:spChg>
      </pc:sldChg>
      <pc:sldChg chg="addSp modSp add mod ord">
        <pc:chgData name="Steve" userId="0c554642-0bce-4f48-a335-9a098d4b356f" providerId="ADAL" clId="{4D28D13D-588D-4D65-81FF-12BB87530E9A}" dt="2021-05-24T22:13:29.496" v="1743" actId="255"/>
        <pc:sldMkLst>
          <pc:docMk/>
          <pc:sldMk cId="544294206" sldId="1430"/>
        </pc:sldMkLst>
        <pc:spChg chg="mod">
          <ac:chgData name="Steve" userId="0c554642-0bce-4f48-a335-9a098d4b356f" providerId="ADAL" clId="{4D28D13D-588D-4D65-81FF-12BB87530E9A}" dt="2021-05-24T22:13:29.496" v="1743" actId="255"/>
          <ac:spMkLst>
            <pc:docMk/>
            <pc:sldMk cId="544294206" sldId="1430"/>
            <ac:spMk id="2" creationId="{425074CD-C5DF-412D-857D-C023322136C5}"/>
          </ac:spMkLst>
        </pc:spChg>
        <pc:spChg chg="mod">
          <ac:chgData name="Steve" userId="0c554642-0bce-4f48-a335-9a098d4b356f" providerId="ADAL" clId="{4D28D13D-588D-4D65-81FF-12BB87530E9A}" dt="2021-05-24T20:50:55.042" v="1723"/>
          <ac:spMkLst>
            <pc:docMk/>
            <pc:sldMk cId="544294206" sldId="1430"/>
            <ac:spMk id="3" creationId="{BE78D94B-F806-4D01-B569-3E1555D557E0}"/>
          </ac:spMkLst>
        </pc:spChg>
        <pc:spChg chg="add mod">
          <ac:chgData name="Steve" userId="0c554642-0bce-4f48-a335-9a098d4b356f" providerId="ADAL" clId="{4D28D13D-588D-4D65-81FF-12BB87530E9A}" dt="2021-05-24T20:50:37.771" v="1722" actId="1076"/>
          <ac:spMkLst>
            <pc:docMk/>
            <pc:sldMk cId="544294206" sldId="1430"/>
            <ac:spMk id="7" creationId="{DC56B6C2-E86E-4092-A1B8-3BD4FF55A8EF}"/>
          </ac:spMkLst>
        </pc:spChg>
        <pc:spChg chg="add mod">
          <ac:chgData name="Steve" userId="0c554642-0bce-4f48-a335-9a098d4b356f" providerId="ADAL" clId="{4D28D13D-588D-4D65-81FF-12BB87530E9A}" dt="2021-05-24T20:49:56.932" v="1718" actId="1076"/>
          <ac:spMkLst>
            <pc:docMk/>
            <pc:sldMk cId="544294206" sldId="1430"/>
            <ac:spMk id="8" creationId="{F9B011F6-1FAA-491C-9874-79B60C479187}"/>
          </ac:spMkLst>
        </pc:spChg>
        <pc:spChg chg="add mod">
          <ac:chgData name="Steve" userId="0c554642-0bce-4f48-a335-9a098d4b356f" providerId="ADAL" clId="{4D28D13D-588D-4D65-81FF-12BB87530E9A}" dt="2021-05-24T20:49:50.300" v="1717" actId="1076"/>
          <ac:spMkLst>
            <pc:docMk/>
            <pc:sldMk cId="544294206" sldId="1430"/>
            <ac:spMk id="9" creationId="{72184230-F275-4CA3-8DE8-E99B7F4A8228}"/>
          </ac:spMkLst>
        </pc:spChg>
        <pc:spChg chg="add mod">
          <ac:chgData name="Steve" userId="0c554642-0bce-4f48-a335-9a098d4b356f" providerId="ADAL" clId="{4D28D13D-588D-4D65-81FF-12BB87530E9A}" dt="2021-05-24T20:50:20.832" v="1721" actId="1076"/>
          <ac:spMkLst>
            <pc:docMk/>
            <pc:sldMk cId="544294206" sldId="1430"/>
            <ac:spMk id="10" creationId="{41313F06-9039-43CE-AF95-50F4D825E1B0}"/>
          </ac:spMkLst>
        </pc:spChg>
        <pc:spChg chg="add mod">
          <ac:chgData name="Steve" userId="0c554642-0bce-4f48-a335-9a098d4b356f" providerId="ADAL" clId="{4D28D13D-588D-4D65-81FF-12BB87530E9A}" dt="2021-05-24T20:50:06.384" v="1720" actId="1076"/>
          <ac:spMkLst>
            <pc:docMk/>
            <pc:sldMk cId="544294206" sldId="1430"/>
            <ac:spMk id="11" creationId="{22518BBC-6C12-42CC-89B5-DC93E434371A}"/>
          </ac:spMkLst>
        </pc:spChg>
      </pc:sldChg>
      <pc:sldChg chg="add">
        <pc:chgData name="Steve" userId="0c554642-0bce-4f48-a335-9a098d4b356f" providerId="ADAL" clId="{4D28D13D-588D-4D65-81FF-12BB87530E9A}" dt="2021-05-24T22:10:20.932" v="1731"/>
        <pc:sldMkLst>
          <pc:docMk/>
          <pc:sldMk cId="3632165091" sldId="1431"/>
        </pc:sldMkLst>
      </pc:sldChg>
      <pc:sldChg chg="modSp new">
        <pc:chgData name="Steve" userId="0c554642-0bce-4f48-a335-9a098d4b356f" providerId="ADAL" clId="{4D28D13D-588D-4D65-81FF-12BB87530E9A}" dt="2021-05-25T02:02:15.950" v="1882"/>
        <pc:sldMkLst>
          <pc:docMk/>
          <pc:sldMk cId="4025314212" sldId="1432"/>
        </pc:sldMkLst>
        <pc:spChg chg="mod">
          <ac:chgData name="Steve" userId="0c554642-0bce-4f48-a335-9a098d4b356f" providerId="ADAL" clId="{4D28D13D-588D-4D65-81FF-12BB87530E9A}" dt="2021-05-25T02:02:15.950" v="1882"/>
          <ac:spMkLst>
            <pc:docMk/>
            <pc:sldMk cId="4025314212" sldId="1432"/>
            <ac:spMk id="2" creationId="{48DA1650-67E2-4321-A31D-256DC45F52D2}"/>
          </ac:spMkLst>
        </pc:spChg>
      </pc:sldChg>
      <pc:sldChg chg="delSp modSp add mod">
        <pc:chgData name="Steve" userId="0c554642-0bce-4f48-a335-9a098d4b356f" providerId="ADAL" clId="{4D28D13D-588D-4D65-81FF-12BB87530E9A}" dt="2021-05-25T02:28:59.929" v="1893" actId="478"/>
        <pc:sldMkLst>
          <pc:docMk/>
          <pc:sldMk cId="1371020403" sldId="1433"/>
        </pc:sldMkLst>
        <pc:spChg chg="mod">
          <ac:chgData name="Steve" userId="0c554642-0bce-4f48-a335-9a098d4b356f" providerId="ADAL" clId="{4D28D13D-588D-4D65-81FF-12BB87530E9A}" dt="2021-05-25T02:28:49.393" v="1892"/>
          <ac:spMkLst>
            <pc:docMk/>
            <pc:sldMk cId="1371020403" sldId="1433"/>
            <ac:spMk id="2" creationId="{D7859DF5-3472-4EA5-B311-70EC3727F7D3}"/>
          </ac:spMkLst>
        </pc:spChg>
        <pc:spChg chg="del">
          <ac:chgData name="Steve" userId="0c554642-0bce-4f48-a335-9a098d4b356f" providerId="ADAL" clId="{4D28D13D-588D-4D65-81FF-12BB87530E9A}" dt="2021-05-25T02:28:41.964" v="1891" actId="478"/>
          <ac:spMkLst>
            <pc:docMk/>
            <pc:sldMk cId="1371020403" sldId="1433"/>
            <ac:spMk id="21" creationId="{98FB9354-4837-44BD-9151-FED4DBB3891B}"/>
          </ac:spMkLst>
        </pc:spChg>
        <pc:spChg chg="del">
          <ac:chgData name="Steve" userId="0c554642-0bce-4f48-a335-9a098d4b356f" providerId="ADAL" clId="{4D28D13D-588D-4D65-81FF-12BB87530E9A}" dt="2021-05-25T02:28:41.085" v="1890" actId="478"/>
          <ac:spMkLst>
            <pc:docMk/>
            <pc:sldMk cId="1371020403" sldId="1433"/>
            <ac:spMk id="22" creationId="{C96412D9-7937-44D9-917C-559674D54FC4}"/>
          </ac:spMkLst>
        </pc:spChg>
        <pc:graphicFrameChg chg="del">
          <ac:chgData name="Steve" userId="0c554642-0bce-4f48-a335-9a098d4b356f" providerId="ADAL" clId="{4D28D13D-588D-4D65-81FF-12BB87530E9A}" dt="2021-05-25T02:28:59.929" v="1893" actId="478"/>
          <ac:graphicFrameMkLst>
            <pc:docMk/>
            <pc:sldMk cId="1371020403" sldId="1433"/>
            <ac:graphicFrameMk id="23" creationId="{E18C2569-4C4F-431C-B0BC-336227F588F8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 2018 Enacted</c:v>
                </c:pt>
              </c:strCache>
            </c:strRef>
          </c:tx>
          <c:dPt>
            <c:idx val="0"/>
            <c:bubble3D val="0"/>
            <c:spPr>
              <a:solidFill>
                <a:srgbClr val="1133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AA-4047-BFA2-946C1D41F985}"/>
              </c:ext>
            </c:extLst>
          </c:dPt>
          <c:dPt>
            <c:idx val="1"/>
            <c:bubble3D val="0"/>
            <c:spPr>
              <a:pattFill prst="pct75">
                <a:fgClr>
                  <a:srgbClr val="B2471E"/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AA-4047-BFA2-946C1D41F985}"/>
              </c:ext>
            </c:extLst>
          </c:dPt>
          <c:dPt>
            <c:idx val="2"/>
            <c:bubble3D val="0"/>
            <c:spPr>
              <a:solidFill>
                <a:srgbClr val="B2471E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AA-4047-BFA2-946C1D41F985}"/>
              </c:ext>
            </c:extLst>
          </c:dPt>
          <c:dPt>
            <c:idx val="3"/>
            <c:bubble3D val="0"/>
            <c:spPr>
              <a:solidFill>
                <a:srgbClr val="5D8B7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AA-4047-BFA2-946C1D41F985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STRS 60%</c:v>
                </c:pt>
                <c:pt idx="1">
                  <c:v>ITS (Hollings MEP) 12%</c:v>
                </c:pt>
                <c:pt idx="2">
                  <c:v>ITS (Manufacturing USA) 1%</c:v>
                </c:pt>
                <c:pt idx="3">
                  <c:v>CRS 27%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724.5</c:v>
                </c:pt>
                <c:pt idx="1">
                  <c:v>140</c:v>
                </c:pt>
                <c:pt idx="2">
                  <c:v>15</c:v>
                </c:pt>
                <c:pt idx="3">
                  <c:v>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AA-4047-BFA2-946C1D41F98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780A22-F25C-45C0-869B-C6F36907DF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86410-4674-49F4-AC43-4F052B0BC7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85F1D-2BF0-480F-80FF-5F60372CAA9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A4B88-A82E-4537-875B-24F642F7F2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6F4BC-392F-4563-8D0D-179589A7B6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6CE39-2846-46E8-8D73-98C073FF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5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5D550-4804-0648-9841-5DE6A0CD0169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804BF-A41C-8448-874E-9C0B6FDDA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7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3.jpe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.png"/><Relationship Id="rId7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9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12.png"/><Relationship Id="rId4" Type="http://schemas.openxmlformats.org/officeDocument/2006/relationships/image" Target="../media/image44.jpeg"/><Relationship Id="rId9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87707-6360-8941-90A4-F513F1024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032" y="0"/>
            <a:ext cx="12228755" cy="575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06198-1EEA-C342-A1A2-4061782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9" y="125292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299C8-3CCB-9F48-A452-224FD24BD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3A121-89FF-D74D-B673-3DF25B57E1AE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7EA63F-E258-8B4D-B70A-6AFAEA50ED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BAB4046-800C-4703-8A9E-0B3C73AEE3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22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4B4D0-7F86-4003-B51A-5504167F26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9B78758-F9F3-482C-BA28-A71E2B9D4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2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059BF2-5FB3-4DFD-AAE0-261ED0D7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49943-6A86-4BC6-978A-78390C393E4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09F19BC-61B5-409A-BE83-3413F74A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29C6262-BDA7-4D2D-8603-E5B3C4CEC85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CDB410-C29A-49F5-8826-31460E13F7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6A5CD18-7FE9-4A15-B01B-55CF4063B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person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48BEF8E-9168-4DC0-BB27-091BECA0AA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0CE4FE-E261-4412-B5B5-4B1C01930F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2" y="3166050"/>
            <a:ext cx="11671300" cy="614363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3400" b="1" i="0" u="none" strike="noStrike" kern="1200" cap="all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j-ea"/>
                <a:cs typeface="Gill Sans MT"/>
              </a:defRPr>
            </a:lvl1pPr>
            <a:lvl2pPr marL="457200" indent="0">
              <a:buNone/>
              <a:defRPr>
                <a:solidFill>
                  <a:srgbClr val="FF0000"/>
                </a:solidFill>
              </a:defRPr>
            </a:lvl2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71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person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D3302-0026-487D-B970-B4421BC35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2" y="3166050"/>
            <a:ext cx="11671300" cy="614363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3400" b="1" i="0" u="none" strike="noStrike" kern="1200" cap="all" spc="0" normalizeH="0" baseline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j-ea"/>
                <a:cs typeface="Gill Sans MT"/>
              </a:defRPr>
            </a:lvl1pPr>
            <a:lvl2pPr marL="457200" indent="0">
              <a:buNone/>
              <a:defRPr>
                <a:solidFill>
                  <a:srgbClr val="FF0000"/>
                </a:solidFill>
              </a:defRPr>
            </a:lvl2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205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42434-9005-9A48-8FA3-73C5FE8D7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14CCD-6008-7C48-8213-7ACB9973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048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0" y="1088249"/>
            <a:ext cx="12192000" cy="38978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38A29F-49C5-8E46-9DD1-3268CB9B3E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92819" y="5213932"/>
            <a:ext cx="9824225" cy="126386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1027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  <p15:guide id="3" orient="horz" pos="50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622502"/>
            <a:ext cx="10753493" cy="1456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93048A-A103-8740-9E4D-A13D62CF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CFA31AA8-C387-164B-869F-B0075C511E6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2542" y="3603157"/>
            <a:ext cx="3889249" cy="2495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9B1F4115-3B6A-C147-B3F0-135C7ECD40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54344" y="3603157"/>
            <a:ext cx="3889249" cy="2495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5E9C8FEA-E368-2E47-8707-A1899F1C96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09655" y="3603157"/>
            <a:ext cx="3889249" cy="2495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26225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  <p15:guide id="3" pos="432" userDrawn="1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A35D9A-EEF1-DD46-987E-6CF872511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FACD73-4E5D-A345-B9F2-A050263D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757943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28B23-895C-5C4C-B680-35A98899E6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3FAAB9C-4676-8C48-8CEF-A4CF6BE5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F18C6717-9848-804B-B1E2-2105CEE0B1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58590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63FB6F-295B-4145-AC04-27AECBF663FE}"/>
              </a:ext>
            </a:extLst>
          </p:cNvPr>
          <p:cNvSpPr/>
          <p:nvPr userDrawn="1"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0F6BE-9234-024F-833A-824C3D3A925D}"/>
              </a:ext>
            </a:extLst>
          </p:cNvPr>
          <p:cNvSpPr/>
          <p:nvPr userDrawn="1"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1BF4F-6491-E24D-82FA-6C4C49768707}"/>
              </a:ext>
            </a:extLst>
          </p:cNvPr>
          <p:cNvSpPr/>
          <p:nvPr userDrawn="1"/>
        </p:nvSpPr>
        <p:spPr>
          <a:xfrm>
            <a:off x="6976872" y="3561054"/>
            <a:ext cx="1407759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0C1E6D-6FDE-8C4C-84A7-19639DF2BE58}"/>
              </a:ext>
            </a:extLst>
          </p:cNvPr>
          <p:cNvSpPr/>
          <p:nvPr userDrawn="1"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1D280-A245-594C-9C82-B79E20F196D0}"/>
              </a:ext>
            </a:extLst>
          </p:cNvPr>
          <p:cNvSpPr/>
          <p:nvPr userDrawn="1"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EA32C-2240-6F4B-914F-98F7B8238AF2}"/>
              </a:ext>
            </a:extLst>
          </p:cNvPr>
          <p:cNvSpPr/>
          <p:nvPr userDrawn="1"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93E19-50A5-9548-8F8C-391BBBDBDB90}"/>
              </a:ext>
            </a:extLst>
          </p:cNvPr>
          <p:cNvSpPr/>
          <p:nvPr userDrawn="1"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D8E57-8E6A-9147-8403-FC7756A82595}"/>
              </a:ext>
            </a:extLst>
          </p:cNvPr>
          <p:cNvSpPr/>
          <p:nvPr userDrawn="1"/>
        </p:nvSpPr>
        <p:spPr>
          <a:xfrm>
            <a:off x="65152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DE5E9-7903-9D43-B5F6-3F8CE301C9A3}"/>
              </a:ext>
            </a:extLst>
          </p:cNvPr>
          <p:cNvSpPr/>
          <p:nvPr userDrawn="1"/>
        </p:nvSpPr>
        <p:spPr>
          <a:xfrm>
            <a:off x="22490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5D5EB1-B45D-4743-A377-C9944576F172}"/>
              </a:ext>
            </a:extLst>
          </p:cNvPr>
          <p:cNvSpPr/>
          <p:nvPr userDrawn="1"/>
        </p:nvSpPr>
        <p:spPr>
          <a:xfrm>
            <a:off x="3836161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42BFC-2C0F-7B4C-A926-E9D82CEC7CDF}"/>
              </a:ext>
            </a:extLst>
          </p:cNvPr>
          <p:cNvSpPr/>
          <p:nvPr userDrawn="1"/>
        </p:nvSpPr>
        <p:spPr>
          <a:xfrm>
            <a:off x="5403963" y="2162022"/>
            <a:ext cx="1413590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E8556-4AB5-444E-83C6-EBC637F23838}"/>
              </a:ext>
            </a:extLst>
          </p:cNvPr>
          <p:cNvSpPr/>
          <p:nvPr userDrawn="1"/>
        </p:nvSpPr>
        <p:spPr>
          <a:xfrm>
            <a:off x="69855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FCBEB-6BFB-264C-849B-1BCB554A8812}"/>
              </a:ext>
            </a:extLst>
          </p:cNvPr>
          <p:cNvSpPr/>
          <p:nvPr userDrawn="1"/>
        </p:nvSpPr>
        <p:spPr>
          <a:xfrm>
            <a:off x="858683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9489B2-A7AF-1A48-A34B-C686CA59A72C}"/>
              </a:ext>
            </a:extLst>
          </p:cNvPr>
          <p:cNvSpPr/>
          <p:nvPr userDrawn="1"/>
        </p:nvSpPr>
        <p:spPr>
          <a:xfrm>
            <a:off x="101738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13160A-7C33-214C-A659-A9486E4B61C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3175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619B90C-3B9F-5942-9F93-1B3C12E5D3F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61257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BEF394CA-5C7F-7747-88FB-CC36738A15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48319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26CAF10A-5FF5-A14E-ACBB-55A8215DC5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14361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Icon/photo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ED6402DC-B696-2240-8DA9-ADE6C47F16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90912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0FDABA7F-8C47-4247-9381-D417117873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98995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2783E5F4-3A3F-B941-889C-722AE8E5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5546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B02A2-B4A7-7246-A7D2-D24AEC2B26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053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F09B16C-9619-E64D-89F0-2025BEB7F2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7057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2F39FD2-65E4-A24B-8EEB-6F38BDAF8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0197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4058022-10D8-9D4C-8782-AD04941366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5777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BD41ED7-6893-A44E-8684-F19253C5E9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3644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6ABB7D3-8923-3541-8C81-B2A625F395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955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2B815BA-D993-E647-A23D-45104F3503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78400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7456F10-94CB-9840-86F1-1CBEA905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27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2A621-B74F-3A41-A866-D2CD7F26E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0"/>
            <a:ext cx="12195655" cy="573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A74CB-75CA-FB48-A8B5-239B7A32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09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95348-E952-2E4A-B6F1-C0FE7ADEFF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E6F119-D7E5-DE4E-A9F5-72940F83BFA5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0B58202-31F7-CE4A-9978-3C1A0749C2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B01848C-7608-44D8-ADD8-26EFF7EFCD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3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0A3B4F-B787-E348-81E5-AACFA52907BF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EE32B-AE50-8946-9122-6D66A5E8A40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51" y="3987290"/>
            <a:ext cx="2420293" cy="28707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Photo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A68EDA-B380-A44A-B798-696050BAA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0840" y="1561453"/>
            <a:ext cx="8793480" cy="19592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B502A4-0F10-C046-A09B-5907847AD2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10840" y="4377805"/>
            <a:ext cx="8793480" cy="19592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FB21A36-8344-2E4A-BB13-8B1D1EA74D5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251" y="1097786"/>
            <a:ext cx="2420293" cy="28707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Photo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77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04CF099-8249-D241-A59F-D5406D5EC2B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311845"/>
            <a:ext cx="6884476" cy="55461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7A87BBD-D833-9640-B345-369071EC245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884476" y="1311845"/>
            <a:ext cx="5307523" cy="362753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64BF3-1BC5-854B-A716-FEAD932949A3}"/>
              </a:ext>
            </a:extLst>
          </p:cNvPr>
          <p:cNvSpPr/>
          <p:nvPr userDrawn="1"/>
        </p:nvSpPr>
        <p:spPr>
          <a:xfrm>
            <a:off x="6875332" y="4948518"/>
            <a:ext cx="5316667" cy="1909482"/>
          </a:xfrm>
          <a:prstGeom prst="rect">
            <a:avLst/>
          </a:prstGeom>
          <a:solidFill>
            <a:srgbClr val="5D8B7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6B19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C07767-73F1-E248-8946-69FB2221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2175" y="5267325"/>
            <a:ext cx="4645025" cy="12980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9989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89C67D-F551-D24A-8D9C-6ABA80EC5EF8}"/>
              </a:ext>
            </a:extLst>
          </p:cNvPr>
          <p:cNvSpPr/>
          <p:nvPr userDrawn="1"/>
        </p:nvSpPr>
        <p:spPr>
          <a:xfrm>
            <a:off x="1062317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CD0D8-53A1-E24B-99EE-5AA04A5C89CE}"/>
              </a:ext>
            </a:extLst>
          </p:cNvPr>
          <p:cNvSpPr/>
          <p:nvPr userDrawn="1"/>
        </p:nvSpPr>
        <p:spPr>
          <a:xfrm>
            <a:off x="4587688" y="4357661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5E3B7-9503-9641-A7A8-60F96166A487}"/>
              </a:ext>
            </a:extLst>
          </p:cNvPr>
          <p:cNvSpPr/>
          <p:nvPr userDrawn="1"/>
        </p:nvSpPr>
        <p:spPr>
          <a:xfrm>
            <a:off x="8113059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EFEDA-983B-6547-95FE-6F3E5EBBC482}"/>
              </a:ext>
            </a:extLst>
          </p:cNvPr>
          <p:cNvSpPr/>
          <p:nvPr userDrawn="1"/>
        </p:nvSpPr>
        <p:spPr>
          <a:xfrm>
            <a:off x="4578723" y="2297447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368F0-D6DE-7A4E-9005-EFE41B503ABE}"/>
              </a:ext>
            </a:extLst>
          </p:cNvPr>
          <p:cNvSpPr/>
          <p:nvPr userDrawn="1"/>
        </p:nvSpPr>
        <p:spPr>
          <a:xfrm>
            <a:off x="8104094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1AB95-9234-5048-BF22-6A90E0A46C17}"/>
              </a:ext>
            </a:extLst>
          </p:cNvPr>
          <p:cNvSpPr/>
          <p:nvPr userDrawn="1"/>
        </p:nvSpPr>
        <p:spPr>
          <a:xfrm>
            <a:off x="1053352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FCD2-F7B3-0046-9438-D570A76E26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2632702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1ED8E38-902A-914B-B497-3A0CE55E3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5342" y="2632702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A7EFB9-A3D8-8D47-916A-DAC4CC3760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56186" y="2632702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7F7537F-C63B-EA49-9EDE-5FA37DD19F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971" y="46985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80406A7-272D-504B-A7C8-AA61CE671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5342" y="46985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4869C6-9304-A448-A48C-0A9D2D89A6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6186" y="46985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99104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0C5EBA-FDE5-C744-8C25-171C6E49ED05}"/>
              </a:ext>
            </a:extLst>
          </p:cNvPr>
          <p:cNvSpPr/>
          <p:nvPr userDrawn="1"/>
        </p:nvSpPr>
        <p:spPr>
          <a:xfrm>
            <a:off x="270017" y="1367572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F55F8-F17A-FC46-941E-74A68AF677D2}"/>
              </a:ext>
            </a:extLst>
          </p:cNvPr>
          <p:cNvSpPr/>
          <p:nvPr userDrawn="1"/>
        </p:nvSpPr>
        <p:spPr>
          <a:xfrm>
            <a:off x="3076999" y="1367573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92DE6-5EC6-4D49-A3C5-29C00605CB95}"/>
              </a:ext>
            </a:extLst>
          </p:cNvPr>
          <p:cNvSpPr/>
          <p:nvPr userDrawn="1"/>
        </p:nvSpPr>
        <p:spPr>
          <a:xfrm>
            <a:off x="256570" y="4039015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47E62-84AE-884D-8677-1D5875DE6DED}"/>
              </a:ext>
            </a:extLst>
          </p:cNvPr>
          <p:cNvSpPr/>
          <p:nvPr userDrawn="1"/>
        </p:nvSpPr>
        <p:spPr>
          <a:xfrm>
            <a:off x="3076999" y="4039015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DCE74C-5520-A544-A078-9D485FE536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2488" y="1367571"/>
            <a:ext cx="6025050" cy="52602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4AE0-38AE-5842-A062-C165BD86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73532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CF57B2-1F6F-564B-AE90-0606F45C4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547" y="1973532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A9EEA3-2CAF-7046-AF37-6009977247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4582918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834188-F4F4-DA4C-8407-BA4BAA7EE0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5547" y="4582918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3300413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533C124-7598-6F4B-BCB0-626B6DB9EA8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1F6868-B405-CA44-B412-5D6C4F518A0C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0E789C-4D79-6649-8389-129C018B25F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40500-007F-2C4C-9583-7C56C95CB2D0}"/>
              </a:ext>
            </a:extLst>
          </p:cNvPr>
          <p:cNvSpPr/>
          <p:nvPr userDrawn="1"/>
        </p:nvSpPr>
        <p:spPr>
          <a:xfrm>
            <a:off x="369841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9387-C38C-4A48-919B-2E0B84969B6A}"/>
              </a:ext>
            </a:extLst>
          </p:cNvPr>
          <p:cNvSpPr/>
          <p:nvPr userDrawn="1"/>
        </p:nvSpPr>
        <p:spPr>
          <a:xfrm>
            <a:off x="4284504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4F073-3FAB-F44A-A9FC-2DD482EB2FB2}"/>
              </a:ext>
            </a:extLst>
          </p:cNvPr>
          <p:cNvSpPr/>
          <p:nvPr userDrawn="1"/>
        </p:nvSpPr>
        <p:spPr>
          <a:xfrm>
            <a:off x="369841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6E65-9843-6A40-99CA-BFFEB583C63D}"/>
              </a:ext>
            </a:extLst>
          </p:cNvPr>
          <p:cNvSpPr/>
          <p:nvPr userDrawn="1"/>
        </p:nvSpPr>
        <p:spPr>
          <a:xfrm>
            <a:off x="4284504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BC26D5-E557-9941-B421-8058460DC3F1}"/>
              </a:ext>
            </a:extLst>
          </p:cNvPr>
          <p:cNvSpPr/>
          <p:nvPr userDrawn="1"/>
        </p:nvSpPr>
        <p:spPr>
          <a:xfrm>
            <a:off x="8199167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AE21E-790E-6F43-9472-E4246AFE3896}"/>
              </a:ext>
            </a:extLst>
          </p:cNvPr>
          <p:cNvSpPr/>
          <p:nvPr userDrawn="1"/>
        </p:nvSpPr>
        <p:spPr>
          <a:xfrm>
            <a:off x="8199167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2665413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3CEE1F8-3251-0440-8096-36359A5D876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6156" y="1514667"/>
            <a:ext cx="2372519" cy="812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A76E73E8-64F1-594C-B190-E221870265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46" y="5865811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3300413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2665413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931385" y="1514667"/>
            <a:ext cx="2372519" cy="812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50" name="Text Placeholder 32">
            <a:extLst>
              <a:ext uri="{FF2B5EF4-FFF2-40B4-BE49-F238E27FC236}">
                <a16:creationId xmlns:a16="http://schemas.microsoft.com/office/drawing/2014/main" id="{FBDB12C9-B50E-1848-A59A-138150A1E8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6975" y="5865811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3300413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2665413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7" name="Picture Placeholder 37">
            <a:extLst>
              <a:ext uri="{FF2B5EF4-FFF2-40B4-BE49-F238E27FC236}">
                <a16:creationId xmlns:a16="http://schemas.microsoft.com/office/drawing/2014/main" id="{DE52AE46-0B43-6F44-A580-F5BA1C3002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834312" y="1514667"/>
            <a:ext cx="2372519" cy="812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149A87B-DFEA-8B43-9E0B-AF43980930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9902" y="5865811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079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4625397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3990397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4625397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3990397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4504" y="1331132"/>
            <a:ext cx="3646921" cy="1991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4625397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3990397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Picture Placeholder 37">
            <a:extLst>
              <a:ext uri="{FF2B5EF4-FFF2-40B4-BE49-F238E27FC236}">
                <a16:creationId xmlns:a16="http://schemas.microsoft.com/office/drawing/2014/main" id="{97844E18-3BE6-C74E-BB09-B81CC159F77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96747" y="1331132"/>
            <a:ext cx="3646921" cy="1991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32" name="Picture Placeholder 37">
            <a:extLst>
              <a:ext uri="{FF2B5EF4-FFF2-40B4-BE49-F238E27FC236}">
                <a16:creationId xmlns:a16="http://schemas.microsoft.com/office/drawing/2014/main" id="{EEDCD707-9F20-FF45-B883-BF8A321D67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0686" y="1331132"/>
            <a:ext cx="3646921" cy="1991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287266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6EEC3-429B-8A44-983D-A0B899649699}"/>
              </a:ext>
            </a:extLst>
          </p:cNvPr>
          <p:cNvSpPr/>
          <p:nvPr userDrawn="1"/>
        </p:nvSpPr>
        <p:spPr>
          <a:xfrm>
            <a:off x="824753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90314-C2CB-2543-8A25-EF005E1193E7}"/>
              </a:ext>
            </a:extLst>
          </p:cNvPr>
          <p:cNvSpPr/>
          <p:nvPr userDrawn="1"/>
        </p:nvSpPr>
        <p:spPr>
          <a:xfrm>
            <a:off x="824753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2A552-9800-2843-9545-B643B2DB4F85}"/>
              </a:ext>
            </a:extLst>
          </p:cNvPr>
          <p:cNvSpPr/>
          <p:nvPr userDrawn="1"/>
        </p:nvSpPr>
        <p:spPr>
          <a:xfrm>
            <a:off x="6470159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D2024D-0140-DA45-97C2-9DDF9E1590DD}"/>
              </a:ext>
            </a:extLst>
          </p:cNvPr>
          <p:cNvSpPr/>
          <p:nvPr userDrawn="1"/>
        </p:nvSpPr>
        <p:spPr>
          <a:xfrm>
            <a:off x="6470159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2E909-D766-154D-BEF2-807FD212D4CF}"/>
              </a:ext>
            </a:extLst>
          </p:cNvPr>
          <p:cNvSpPr/>
          <p:nvPr userDrawn="1"/>
        </p:nvSpPr>
        <p:spPr>
          <a:xfrm>
            <a:off x="824754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3F60-129E-9142-8BD9-F4C41E6DFAAD}"/>
              </a:ext>
            </a:extLst>
          </p:cNvPr>
          <p:cNvSpPr/>
          <p:nvPr userDrawn="1"/>
        </p:nvSpPr>
        <p:spPr>
          <a:xfrm>
            <a:off x="824754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7F28F-25A6-D147-A0FA-7657391E0C3A}"/>
              </a:ext>
            </a:extLst>
          </p:cNvPr>
          <p:cNvSpPr/>
          <p:nvPr userDrawn="1"/>
        </p:nvSpPr>
        <p:spPr>
          <a:xfrm>
            <a:off x="6470160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B7B92-72E2-B44D-9709-6CD2329A9F44}"/>
              </a:ext>
            </a:extLst>
          </p:cNvPr>
          <p:cNvSpPr/>
          <p:nvPr userDrawn="1"/>
        </p:nvSpPr>
        <p:spPr>
          <a:xfrm>
            <a:off x="6470160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150E7-6EE6-0A44-B69D-512C0471E36C}"/>
              </a:ext>
            </a:extLst>
          </p:cNvPr>
          <p:cNvSpPr txBox="1"/>
          <p:nvPr userDrawn="1"/>
        </p:nvSpPr>
        <p:spPr>
          <a:xfrm>
            <a:off x="951202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98912-181E-454B-9939-32C6A2A454D3}"/>
              </a:ext>
            </a:extLst>
          </p:cNvPr>
          <p:cNvSpPr txBox="1"/>
          <p:nvPr userDrawn="1"/>
        </p:nvSpPr>
        <p:spPr>
          <a:xfrm>
            <a:off x="6612414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4FA57-D13E-3747-91A6-72CF997A240F}"/>
              </a:ext>
            </a:extLst>
          </p:cNvPr>
          <p:cNvSpPr txBox="1"/>
          <p:nvPr userDrawn="1"/>
        </p:nvSpPr>
        <p:spPr>
          <a:xfrm>
            <a:off x="951202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BA8B7-F13E-A84B-AF80-E02975C1DF04}"/>
              </a:ext>
            </a:extLst>
          </p:cNvPr>
          <p:cNvSpPr txBox="1"/>
          <p:nvPr userDrawn="1"/>
        </p:nvSpPr>
        <p:spPr>
          <a:xfrm>
            <a:off x="6612414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CC8AC-7D89-C045-8EB3-EB1E2B4C8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E573C-E38E-964F-A717-EFB3D4B95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D0381-93D9-9B44-9ADE-F6B4945F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51FF0D-5F37-1B47-9DFF-412BA1B3F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5660"/>
            <a:ext cx="4856163" cy="1506464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8B5C75C-2DB5-874D-9398-78CB58F60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900" y="1641491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F93B5AA-1E6A-A444-8909-390CABF76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2235660"/>
            <a:ext cx="4856163" cy="15064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2BC73F6-4B0F-1F48-B94F-464C263AD3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9460" y="1641491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4FB15A2-BAF7-954C-B4E3-810AA952D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14958"/>
            <a:ext cx="4856163" cy="15510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844C94BE-9D37-5041-8D54-2852848E1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5900" y="4120789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ADF7230-F2ED-A343-9E70-2EA6DA1B18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1760" y="4714958"/>
            <a:ext cx="4856163" cy="15510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B7561818-C1AE-7E43-B51D-3A1DFEA05D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99460" y="4120789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48B1F-8D14-0E4A-A4D0-3CDCE890E9F9}"/>
              </a:ext>
            </a:extLst>
          </p:cNvPr>
          <p:cNvSpPr txBox="1"/>
          <p:nvPr userDrawn="1"/>
        </p:nvSpPr>
        <p:spPr>
          <a:xfrm>
            <a:off x="334537" y="-557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3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3EC4B84-A98F-0F44-B6DE-12EBBF62B4AB}"/>
              </a:ext>
            </a:extLst>
          </p:cNvPr>
          <p:cNvSpPr/>
          <p:nvPr userDrawn="1"/>
        </p:nvSpPr>
        <p:spPr>
          <a:xfrm>
            <a:off x="5767136" y="3560068"/>
            <a:ext cx="1020264" cy="1020264"/>
          </a:xfrm>
          <a:prstGeom prst="ellipse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0C6F94-E210-4C49-B3C7-4700816740EA}"/>
              </a:ext>
            </a:extLst>
          </p:cNvPr>
          <p:cNvSpPr/>
          <p:nvPr userDrawn="1"/>
        </p:nvSpPr>
        <p:spPr>
          <a:xfrm>
            <a:off x="5767136" y="5041877"/>
            <a:ext cx="1020264" cy="1020264"/>
          </a:xfrm>
          <a:prstGeom prst="ellipse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95090-8F67-B845-B18F-11F4AEAEB572}"/>
              </a:ext>
            </a:extLst>
          </p:cNvPr>
          <p:cNvCxnSpPr/>
          <p:nvPr userDrawn="1"/>
        </p:nvCxnSpPr>
        <p:spPr>
          <a:xfrm>
            <a:off x="5741894" y="4801334"/>
            <a:ext cx="5611906" cy="0"/>
          </a:xfrm>
          <a:prstGeom prst="line">
            <a:avLst/>
          </a:prstGeom>
          <a:ln>
            <a:solidFill>
              <a:srgbClr val="202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8AF190-518E-CC44-8D9D-2EC7C01B2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3A9FA-E6B3-DE40-BDFB-918D40F209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F768-B26D-6E46-B98E-667D6AF4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AB05E60-EBBC-2F44-BA0E-BE0C1657DF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3796" y="1344765"/>
            <a:ext cx="4691542" cy="491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9811A0-BF24-EE44-818F-427AF0FFA8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32625" y="3634662"/>
            <a:ext cx="4782864" cy="10195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79B51C1-5A11-704A-9126-A7BCD43D65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32625" y="5069058"/>
            <a:ext cx="4782864" cy="10195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FBF497-66E0-6B46-A04D-F4606FEB8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1987" y="1546225"/>
            <a:ext cx="6073501" cy="1762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</p:spTree>
    <p:extLst>
      <p:ext uri="{BB962C8B-B14F-4D97-AF65-F5344CB8AC3E}">
        <p14:creationId xmlns:p14="http://schemas.microsoft.com/office/powerpoint/2010/main" val="1677242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4BFA3B63-745D-FD46-B23D-AE41ECEB8C6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44FA1-D70D-FF4B-B79E-E7CCBFAB3202}"/>
              </a:ext>
            </a:extLst>
          </p:cNvPr>
          <p:cNvSpPr/>
          <p:nvPr userDrawn="1"/>
        </p:nvSpPr>
        <p:spPr>
          <a:xfrm>
            <a:off x="6337300" y="1059718"/>
            <a:ext cx="5854700" cy="5793129"/>
          </a:xfrm>
          <a:prstGeom prst="rect">
            <a:avLst/>
          </a:prstGeom>
          <a:solidFill>
            <a:srgbClr val="1532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DDC68-D8F5-AF4B-89AB-B29650489B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48BBA-2F0F-4242-8BB9-3C9A72616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3463DA-2488-474E-A818-B889BD3A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1B680D7-67E6-E348-95D1-A86A30675A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0670" y="1672640"/>
            <a:ext cx="4538663" cy="123625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ECCD6F6-3E81-154F-90A5-626A7FB97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0670" y="3237189"/>
            <a:ext cx="4538663" cy="123625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D3109A5-92FC-5344-B194-90F8584B0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0670" y="4791801"/>
            <a:ext cx="4538663" cy="123625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ED8AF2-A6B5-BA4B-97C1-D5E22582614E}"/>
              </a:ext>
            </a:extLst>
          </p:cNvPr>
          <p:cNvSpPr/>
          <p:nvPr userDrawn="1"/>
        </p:nvSpPr>
        <p:spPr>
          <a:xfrm>
            <a:off x="5810537" y="1685983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928F1E-3ECE-204F-8EFA-E9873587C0A6}"/>
              </a:ext>
            </a:extLst>
          </p:cNvPr>
          <p:cNvSpPr/>
          <p:nvPr userDrawn="1"/>
        </p:nvSpPr>
        <p:spPr>
          <a:xfrm>
            <a:off x="5810537" y="325818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F1E90-BBE6-8344-BD69-6B6EC5623D8B}"/>
              </a:ext>
            </a:extLst>
          </p:cNvPr>
          <p:cNvSpPr/>
          <p:nvPr userDrawn="1"/>
        </p:nvSpPr>
        <p:spPr>
          <a:xfrm>
            <a:off x="5810537" y="483119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85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95D86F-0D51-C543-A9F3-1822D886FB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25D5F-6A34-A546-AFAF-5C93905736DD}"/>
              </a:ext>
            </a:extLst>
          </p:cNvPr>
          <p:cNvSpPr/>
          <p:nvPr userDrawn="1"/>
        </p:nvSpPr>
        <p:spPr>
          <a:xfrm>
            <a:off x="1062317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8DE59-E2FF-0B40-B602-1C3A76CC5EC1}"/>
              </a:ext>
            </a:extLst>
          </p:cNvPr>
          <p:cNvSpPr/>
          <p:nvPr userDrawn="1"/>
        </p:nvSpPr>
        <p:spPr>
          <a:xfrm>
            <a:off x="2751970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C1E64-3D20-2E4C-876E-4063674422F9}"/>
              </a:ext>
            </a:extLst>
          </p:cNvPr>
          <p:cNvSpPr/>
          <p:nvPr userDrawn="1"/>
        </p:nvSpPr>
        <p:spPr>
          <a:xfrm>
            <a:off x="6277341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8FA1-D623-2B46-B9E3-FF112353B1ED}"/>
              </a:ext>
            </a:extLst>
          </p:cNvPr>
          <p:cNvSpPr/>
          <p:nvPr userDrawn="1"/>
        </p:nvSpPr>
        <p:spPr>
          <a:xfrm>
            <a:off x="4587688" y="2810435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D1-2231-C046-ABD2-14C5F2A323D9}"/>
              </a:ext>
            </a:extLst>
          </p:cNvPr>
          <p:cNvSpPr/>
          <p:nvPr userDrawn="1"/>
        </p:nvSpPr>
        <p:spPr>
          <a:xfrm>
            <a:off x="8104094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A612F-57AB-F642-95E1-3CB7D7F6D7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41CA43-4C3A-D348-BCD9-F09494DD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17151F1-D7E5-AF48-B4CD-433E76184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3032825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9CB3F9-A570-A941-93FE-A8B5DA4961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4682" y="3032825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0DD4577-90CA-0144-8FB0-CB529F9A97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9082" y="3032825"/>
            <a:ext cx="2292350" cy="84613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D0103B-A93B-E543-964C-79D5B20E15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09624" y="48164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1BB9A9-0045-C345-A842-1E3AAFF1D3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34995" y="48164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2575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803" y="0"/>
            <a:ext cx="12192000" cy="608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0493E-BF3F-BB45-AA8B-B5CC0BCE5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AED3-6E58-C048-8DCC-F1DC236879DA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7147-0DCE-E846-A4DA-BDE4789366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3E085C4-DCA6-43B0-9D45-C9864076F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4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020C7-4327-164A-92D2-59639A9A6FF7}"/>
              </a:ext>
            </a:extLst>
          </p:cNvPr>
          <p:cNvSpPr/>
          <p:nvPr userDrawn="1"/>
        </p:nvSpPr>
        <p:spPr>
          <a:xfrm>
            <a:off x="7109018" y="2611441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2CA69-0512-5143-9A99-AE6C3AEE82F6}"/>
              </a:ext>
            </a:extLst>
          </p:cNvPr>
          <p:cNvSpPr/>
          <p:nvPr userDrawn="1"/>
        </p:nvSpPr>
        <p:spPr>
          <a:xfrm>
            <a:off x="7113494" y="4021729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5BB34B-7A0F-FB4E-AD3E-E5CF32FEC69D}"/>
              </a:ext>
            </a:extLst>
          </p:cNvPr>
          <p:cNvSpPr/>
          <p:nvPr userDrawn="1"/>
        </p:nvSpPr>
        <p:spPr>
          <a:xfrm>
            <a:off x="7113494" y="5432017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0F723-B55C-A641-86F8-DC4E5B51A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3416" y="1462331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102017-EDA8-DB45-ACFE-4CE03EBEF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3416" y="2871129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0DD8EC6-C423-694C-A886-EA99136918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3416" y="4248373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1516595-223C-0A4B-9F5B-FC0852AE3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3416" y="5659484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2C554-F2CB-0743-A9E6-A6F1457B7F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0142" y="1462331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178F9A6-0A00-1342-8F58-83BFC1D08E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0142" y="2873442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98E5A91-69E0-2447-9397-8BFC914653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0142" y="5661797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96F4BB3-C700-4E4F-9739-32F1CF237C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10142" y="4250686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78695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8C4A-902E-0740-8B67-826791ADC3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03912" y="1470556"/>
            <a:ext cx="4357864" cy="1577293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55A46A6-EBDD-1648-8270-C28827C030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03912" y="3203588"/>
            <a:ext cx="4357864" cy="1605479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FD1E58-A36C-7945-83BC-0C23AB550D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03912" y="4975944"/>
            <a:ext cx="4357864" cy="1605479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5658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B12862A-4A85-3245-A857-DDF868D04F0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B21C8A-102D-7E47-B058-9A5C7AB03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B6E947-52CF-B041-925C-7EBFBF9C06E2}"/>
              </a:ext>
            </a:extLst>
          </p:cNvPr>
          <p:cNvSpPr/>
          <p:nvPr userDrawn="1"/>
        </p:nvSpPr>
        <p:spPr>
          <a:xfrm>
            <a:off x="600865" y="1187125"/>
            <a:ext cx="6189674" cy="552659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54BC-3581-9444-8FF4-D1073D55E969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B894B2-364A-114E-88B5-42EBFD3FBB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3637B43-F370-FC4D-AF45-F8A373B2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799C64F-1068-4D49-ACD9-00AC4A42A5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09786" y="1836924"/>
            <a:ext cx="4814293" cy="4220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028C27C-6BD0-704E-B861-2F5DC627F9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3912" y="1470555"/>
            <a:ext cx="4357864" cy="50431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800"/>
            </a:lvl1pPr>
            <a:lvl2pPr marL="914400" indent="-457200">
              <a:buFont typeface="+mj-lt"/>
              <a:buAutoNum type="arabi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714500" indent="-342900">
              <a:buFont typeface="+mj-lt"/>
              <a:buAutoNum type="arabicPeriod"/>
              <a:defRPr sz="1600"/>
            </a:lvl4pPr>
            <a:lvl5pPr marL="2171700" indent="-342900">
              <a:buFont typeface="+mj-lt"/>
              <a:buAutoNum type="arabicPeriod"/>
              <a:defRPr sz="1600"/>
            </a:lvl5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EBEA0D-3BA1-F94A-BEC7-88F1A2C863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391AB2-8DEA-704B-9ABF-A90C77E39E9E}"/>
              </a:ext>
            </a:extLst>
          </p:cNvPr>
          <p:cNvSpPr/>
          <p:nvPr userDrawn="1"/>
        </p:nvSpPr>
        <p:spPr>
          <a:xfrm>
            <a:off x="571499" y="4089005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D0780-F537-DE45-A806-734B3795D7CD}"/>
              </a:ext>
            </a:extLst>
          </p:cNvPr>
          <p:cNvSpPr/>
          <p:nvPr userDrawn="1"/>
        </p:nvSpPr>
        <p:spPr>
          <a:xfrm>
            <a:off x="571499" y="1609344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EDEC8-D450-874E-AE08-B5BC3F49CEED}"/>
              </a:ext>
            </a:extLst>
          </p:cNvPr>
          <p:cNvSpPr/>
          <p:nvPr userDrawn="1"/>
        </p:nvSpPr>
        <p:spPr>
          <a:xfrm>
            <a:off x="6170545" y="4089005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C0E43C-F475-0F4A-A7C8-F7174C77B316}"/>
              </a:ext>
            </a:extLst>
          </p:cNvPr>
          <p:cNvSpPr/>
          <p:nvPr userDrawn="1"/>
        </p:nvSpPr>
        <p:spPr>
          <a:xfrm>
            <a:off x="6170545" y="1609344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180100-237E-2147-BFE1-6DB26C1437A0}"/>
              </a:ext>
            </a:extLst>
          </p:cNvPr>
          <p:cNvCxnSpPr>
            <a:cxnSpLocks/>
          </p:cNvCxnSpPr>
          <p:nvPr userDrawn="1"/>
        </p:nvCxnSpPr>
        <p:spPr>
          <a:xfrm>
            <a:off x="1973179" y="1793718"/>
            <a:ext cx="0" cy="1790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AB93F-ED05-8644-A8DE-881181D487CA}"/>
              </a:ext>
            </a:extLst>
          </p:cNvPr>
          <p:cNvCxnSpPr>
            <a:cxnSpLocks/>
          </p:cNvCxnSpPr>
          <p:nvPr userDrawn="1"/>
        </p:nvCxnSpPr>
        <p:spPr>
          <a:xfrm>
            <a:off x="1973179" y="4391326"/>
            <a:ext cx="0" cy="1746716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3EBBA0-E625-E247-B73B-1FEEA01672BF}"/>
              </a:ext>
            </a:extLst>
          </p:cNvPr>
          <p:cNvCxnSpPr>
            <a:cxnSpLocks/>
          </p:cNvCxnSpPr>
          <p:nvPr userDrawn="1"/>
        </p:nvCxnSpPr>
        <p:spPr>
          <a:xfrm>
            <a:off x="7555832" y="1793718"/>
            <a:ext cx="0" cy="1790310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8A41D-35F3-5242-A298-B9C4D9DA8B54}"/>
              </a:ext>
            </a:extLst>
          </p:cNvPr>
          <p:cNvCxnSpPr>
            <a:cxnSpLocks/>
          </p:cNvCxnSpPr>
          <p:nvPr userDrawn="1"/>
        </p:nvCxnSpPr>
        <p:spPr>
          <a:xfrm>
            <a:off x="7555832" y="4391326"/>
            <a:ext cx="0" cy="174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DE0A090-01F3-394C-AC7C-BC4691438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C8EBF2-3A5C-444B-BC9C-CCDB9EF27E83}"/>
              </a:ext>
            </a:extLst>
          </p:cNvPr>
          <p:cNvCxnSpPr>
            <a:cxnSpLocks/>
          </p:cNvCxnSpPr>
          <p:nvPr userDrawn="1"/>
        </p:nvCxnSpPr>
        <p:spPr>
          <a:xfrm>
            <a:off x="13378563" y="4347732"/>
            <a:ext cx="0" cy="1576087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90F6894-E796-2A40-8783-182AD34A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B29E76-328B-8742-BFE2-823DD5D39D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088" y="2100263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FCADA57-C0A0-5D4F-ABFE-24007F82AC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5021" y="2100263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4EAFF9D-7304-1642-8859-35CEFD28D4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4088" y="4617686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274E9F46-68AD-1645-9679-4646530F53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25021" y="4617686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EB58E-3AE5-6948-BD22-A35E713263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97100" y="1855788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5C436DC-5F5F-5C47-BC7E-BA9B97FE5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2892" y="1855788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8013F99-2DD0-7941-97CE-30EED66A37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100" y="4430023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179D97-9393-D542-9346-805B6395A0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2892" y="4430023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92472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96AB9A-E2C1-6C44-9C91-87230C4AF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788C8-CE24-294D-BFBD-BCA72890847A}"/>
              </a:ext>
            </a:extLst>
          </p:cNvPr>
          <p:cNvSpPr/>
          <p:nvPr userDrawn="1"/>
        </p:nvSpPr>
        <p:spPr>
          <a:xfrm>
            <a:off x="677780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8B9EC-0A7A-D140-9F66-FBD45389282D}"/>
              </a:ext>
            </a:extLst>
          </p:cNvPr>
          <p:cNvCxnSpPr/>
          <p:nvPr userDrawn="1"/>
        </p:nvCxnSpPr>
        <p:spPr>
          <a:xfrm>
            <a:off x="1985210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6A69E0-B20C-4F41-BC2E-3DE7046AF80C}"/>
              </a:ext>
            </a:extLst>
          </p:cNvPr>
          <p:cNvSpPr/>
          <p:nvPr userDrawn="1"/>
        </p:nvSpPr>
        <p:spPr>
          <a:xfrm>
            <a:off x="6422741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F2C8A-240F-CA48-B754-F27FBC61AF5B}"/>
              </a:ext>
            </a:extLst>
          </p:cNvPr>
          <p:cNvCxnSpPr/>
          <p:nvPr userDrawn="1"/>
        </p:nvCxnSpPr>
        <p:spPr>
          <a:xfrm>
            <a:off x="7730171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4D3A0-BFD7-4741-B690-FAD2FE27D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9635DD-05CD-FE45-80AB-58CA88082A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7780" y="3770592"/>
            <a:ext cx="5193756" cy="2741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3691464-0491-5A4F-94C2-FB7440B5A6B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98356" y="3770592"/>
            <a:ext cx="5193756" cy="2741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7DA987-E557-C94A-9886-F3C9C99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B038C65-F794-324B-BD5E-CC8D411B50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644" y="1741678"/>
            <a:ext cx="965282" cy="891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F2A2CAF-EFFF-694D-AE7A-5BED27DAA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1111" y="1741678"/>
            <a:ext cx="965282" cy="891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40BC7C3B-34FA-254D-AD62-1A014093DE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279" y="2143956"/>
            <a:ext cx="3887257" cy="1398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66FD5739-E9A2-A34B-8072-F9B92F4C0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54885" y="2143956"/>
            <a:ext cx="3837227" cy="1398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8A1F4E7F-4E0B-2F48-9974-9EEC9B089D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4279" y="1570765"/>
            <a:ext cx="3887257" cy="3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0748AE88-65A5-7C45-962F-B9D4773001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42527" y="1570765"/>
            <a:ext cx="3837227" cy="3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607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FAEA8-EB98-4C44-97DB-4584FF5EF6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228755" cy="68786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96E3922-80F1-674E-82A0-ED8BFD479437}"/>
              </a:ext>
            </a:extLst>
          </p:cNvPr>
          <p:cNvSpPr/>
          <p:nvPr userDrawn="1"/>
        </p:nvSpPr>
        <p:spPr>
          <a:xfrm>
            <a:off x="4254199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112221-1811-C34E-883D-3E87A1E2F20B}"/>
              </a:ext>
            </a:extLst>
          </p:cNvPr>
          <p:cNvSpPr/>
          <p:nvPr userDrawn="1"/>
        </p:nvSpPr>
        <p:spPr>
          <a:xfrm>
            <a:off x="4254199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9D9D0-DC53-7C4D-8B70-66C6E379CE98}"/>
              </a:ext>
            </a:extLst>
          </p:cNvPr>
          <p:cNvSpPr/>
          <p:nvPr userDrawn="1"/>
        </p:nvSpPr>
        <p:spPr>
          <a:xfrm>
            <a:off x="4254199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9AC5F4-932A-7844-BB3D-C9CB97378AEC}"/>
              </a:ext>
            </a:extLst>
          </p:cNvPr>
          <p:cNvSpPr/>
          <p:nvPr userDrawn="1"/>
        </p:nvSpPr>
        <p:spPr>
          <a:xfrm>
            <a:off x="8039266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FA1A4-2D9E-C443-9EC6-2B139AF14205}"/>
              </a:ext>
            </a:extLst>
          </p:cNvPr>
          <p:cNvSpPr/>
          <p:nvPr userDrawn="1"/>
        </p:nvSpPr>
        <p:spPr>
          <a:xfrm>
            <a:off x="8039266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073F2A-5716-F747-8DF2-3D58169069D5}"/>
              </a:ext>
            </a:extLst>
          </p:cNvPr>
          <p:cNvSpPr/>
          <p:nvPr userDrawn="1"/>
        </p:nvSpPr>
        <p:spPr>
          <a:xfrm>
            <a:off x="8039266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7735D-AF38-2048-8273-E41AD16C9CC9}"/>
              </a:ext>
            </a:extLst>
          </p:cNvPr>
          <p:cNvSpPr/>
          <p:nvPr userDrawn="1"/>
        </p:nvSpPr>
        <p:spPr>
          <a:xfrm>
            <a:off x="455635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AE293-5074-4942-AFA0-C9EBA7D80D52}"/>
              </a:ext>
            </a:extLst>
          </p:cNvPr>
          <p:cNvSpPr/>
          <p:nvPr userDrawn="1"/>
        </p:nvSpPr>
        <p:spPr>
          <a:xfrm>
            <a:off x="455635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9C3D3B-E4CB-0345-BC42-57DB04C4EB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094" y="1988526"/>
            <a:ext cx="819195" cy="819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19B94-DB7D-EC4B-9592-9F388ED6C7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3581" y="3718760"/>
            <a:ext cx="781241" cy="781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64031-469F-BE40-B03A-BF0D977C543A}"/>
              </a:ext>
            </a:extLst>
          </p:cNvPr>
          <p:cNvSpPr txBox="1"/>
          <p:nvPr userDrawn="1"/>
        </p:nvSpPr>
        <p:spPr>
          <a:xfrm>
            <a:off x="8799238" y="1725157"/>
            <a:ext cx="2938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 CAMPUSES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GAITHERSBURG, MD [HQ] BOULDER, 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C01BF-48F6-504B-8AC7-7001A42ED7E4}"/>
              </a:ext>
            </a:extLst>
          </p:cNvPr>
          <p:cNvSpPr txBox="1"/>
          <p:nvPr userDrawn="1"/>
        </p:nvSpPr>
        <p:spPr>
          <a:xfrm>
            <a:off x="2094043" y="3495549"/>
            <a:ext cx="1650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3,500+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ASSOCIATES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995C5-3C7C-1F43-B9C5-C398C8E2C4BF}"/>
              </a:ext>
            </a:extLst>
          </p:cNvPr>
          <p:cNvSpPr txBox="1"/>
          <p:nvPr userDrawn="1"/>
        </p:nvSpPr>
        <p:spPr>
          <a:xfrm>
            <a:off x="5683795" y="3403820"/>
            <a:ext cx="1909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COLLABORATIVE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INSTITUTES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3259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35E20-CBC2-8D4B-AB5F-FDF3B4DD77FA}"/>
              </a:ext>
            </a:extLst>
          </p:cNvPr>
          <p:cNvSpPr txBox="1"/>
          <p:nvPr userDrawn="1"/>
        </p:nvSpPr>
        <p:spPr>
          <a:xfrm>
            <a:off x="5614871" y="1680959"/>
            <a:ext cx="190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NOBEL PRIZES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466ED-0794-B742-B10D-198B2E4D7639}"/>
              </a:ext>
            </a:extLst>
          </p:cNvPr>
          <p:cNvSpPr txBox="1"/>
          <p:nvPr userDrawn="1"/>
        </p:nvSpPr>
        <p:spPr>
          <a:xfrm>
            <a:off x="8935437" y="3371504"/>
            <a:ext cx="2493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BUSINESSES USING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NIST FACILITIES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E1F1E8-23EC-504B-B3ED-DA48B06E53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400" y="1753654"/>
            <a:ext cx="860897" cy="8608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F7B0BF-AD17-A246-BC90-25B221DBBA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00" y="3495549"/>
            <a:ext cx="814711" cy="8147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A29517-6825-3940-A765-BE78AB7692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54043" y="3581773"/>
            <a:ext cx="967532" cy="9675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6C1196-B270-EA45-BA25-19D47C24C7E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86498" y="1841361"/>
            <a:ext cx="843319" cy="843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4C7714-DD0A-564B-90CA-9E48019D4416}"/>
              </a:ext>
            </a:extLst>
          </p:cNvPr>
          <p:cNvSpPr txBox="1"/>
          <p:nvPr userDrawn="1"/>
        </p:nvSpPr>
        <p:spPr>
          <a:xfrm>
            <a:off x="2000530" y="1624482"/>
            <a:ext cx="2169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FEDERAL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324670-24A7-8942-99CC-683B45DC853F}"/>
              </a:ext>
            </a:extLst>
          </p:cNvPr>
          <p:cNvSpPr/>
          <p:nvPr userDrawn="1"/>
        </p:nvSpPr>
        <p:spPr>
          <a:xfrm>
            <a:off x="455635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9BD56D-8D29-FC42-90CE-A2E6DBEE2C86}"/>
              </a:ext>
            </a:extLst>
          </p:cNvPr>
          <p:cNvSpPr/>
          <p:nvPr userDrawn="1"/>
        </p:nvSpPr>
        <p:spPr>
          <a:xfrm>
            <a:off x="1934394" y="5181034"/>
            <a:ext cx="2133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>
                <a:solidFill>
                  <a:srgbClr val="153259"/>
                </a:solidFill>
                <a:cs typeface="Arial" panose="020B0604020202020204" pitchFamily="34" charset="0"/>
              </a:rPr>
              <a:t>NATIONAL OFFICE COORDINATING 14 MANUFACTURING INSTITUTES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A4E52-3583-CA4C-8A59-D6C87C7939AC}"/>
              </a:ext>
            </a:extLst>
          </p:cNvPr>
          <p:cNvSpPr/>
          <p:nvPr userDrawn="1"/>
        </p:nvSpPr>
        <p:spPr>
          <a:xfrm>
            <a:off x="5436148" y="4937804"/>
            <a:ext cx="25072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b="1">
                <a:solidFill>
                  <a:srgbClr val="153259"/>
                </a:solidFill>
                <a:cs typeface="Arial" panose="020B0604020202020204" pitchFamily="34" charset="0"/>
              </a:rPr>
              <a:t>51 </a:t>
            </a:r>
          </a:p>
          <a:p>
            <a:pPr lvl="0">
              <a:defRPr/>
            </a:pPr>
            <a:r>
              <a:rPr lang="en-US">
                <a:solidFill>
                  <a:srgbClr val="153259"/>
                </a:solidFill>
                <a:cs typeface="Arial" panose="020B0604020202020204" pitchFamily="34" charset="0"/>
              </a:rPr>
              <a:t>MANUFACTURING EXTENSION PARTNERSHIP CENTERS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9E3CDD-30D1-2B4D-9388-C0A678481C2B}"/>
              </a:ext>
            </a:extLst>
          </p:cNvPr>
          <p:cNvSpPr/>
          <p:nvPr userDrawn="1"/>
        </p:nvSpPr>
        <p:spPr>
          <a:xfrm>
            <a:off x="9130174" y="5242033"/>
            <a:ext cx="2507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153259"/>
                </a:solidFill>
                <a:cs typeface="Arial" panose="020B0604020202020204" pitchFamily="34" charset="0"/>
              </a:rPr>
              <a:t>U.S. BALDRIGE PERFORMANCE EXCELLENCE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00AFC6-2C5C-4043-AA26-380A47C3777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5" y="5420326"/>
            <a:ext cx="1190544" cy="68013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FA5F9C-E682-0347-92CC-DF3A6E9BDC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21144" y="5207468"/>
            <a:ext cx="843319" cy="8433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F042BF-5E82-4144-AB34-25CC7FE9E99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33446" y="5242033"/>
            <a:ext cx="967532" cy="9675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2FFD8D-7CDC-F443-90C2-85489EAA9B01}"/>
              </a:ext>
            </a:extLst>
          </p:cNvPr>
          <p:cNvSpPr txBox="1"/>
          <p:nvPr userDrawn="1"/>
        </p:nvSpPr>
        <p:spPr>
          <a:xfrm>
            <a:off x="1" y="20449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NIST AT A GLANCE</a:t>
            </a:r>
          </a:p>
        </p:txBody>
      </p:sp>
    </p:spTree>
    <p:extLst>
      <p:ext uri="{BB962C8B-B14F-4D97-AF65-F5344CB8AC3E}">
        <p14:creationId xmlns:p14="http://schemas.microsoft.com/office/powerpoint/2010/main" val="2137083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D848734-8942-BF48-9547-1AC96494F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253" y="1957038"/>
            <a:ext cx="10753493" cy="1143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/>
            <a:r>
              <a:rPr lang="en-US">
                <a:cs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>
                <a:cs typeface="Arial" panose="020B0604020202020204" pitchFamily="34" charset="0"/>
              </a:rPr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7F837-8B7B-0147-BED5-B907649911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7792" y="3790711"/>
            <a:ext cx="3895664" cy="2502513"/>
          </a:xfrm>
          <a:prstGeom prst="rect">
            <a:avLst/>
          </a:prstGeom>
          <a:ln w="38100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5FFDD-46F1-1042-90E6-48D558B413AE}"/>
              </a:ext>
            </a:extLst>
          </p:cNvPr>
          <p:cNvSpPr/>
          <p:nvPr userDrawn="1"/>
        </p:nvSpPr>
        <p:spPr>
          <a:xfrm>
            <a:off x="0" y="3790711"/>
            <a:ext cx="3916875" cy="249054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0"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E986C5-491C-5F4C-A916-7269FE891C55}"/>
              </a:ext>
            </a:extLst>
          </p:cNvPr>
          <p:cNvSpPr/>
          <p:nvPr userDrawn="1"/>
        </p:nvSpPr>
        <p:spPr>
          <a:xfrm>
            <a:off x="8275125" y="3790711"/>
            <a:ext cx="3916875" cy="24905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B49EE5-11BC-5F45-A896-A86F6FB3E5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9C50A8-61CF-0446-843A-65AF899FAE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F4F98F9-08D8-D64E-9EEE-7D543E307C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NIST Mission</a:t>
            </a:r>
          </a:p>
        </p:txBody>
      </p:sp>
    </p:spTree>
    <p:extLst>
      <p:ext uri="{BB962C8B-B14F-4D97-AF65-F5344CB8AC3E}">
        <p14:creationId xmlns:p14="http://schemas.microsoft.com/office/powerpoint/2010/main" val="720209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D859F45-DEFE-E946-8485-EFF0A4E34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30511-2018-504F-9953-51006AA10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9FA9B9B-6A33-B546-84D9-C6A19655ACF4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6149134" y="-96717"/>
            <a:ext cx="12700" cy="749352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F87C86-E242-F84E-B196-B7C630917B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07616" y="1269868"/>
            <a:ext cx="2934918" cy="3385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>
              <a:spcBef>
                <a:spcPts val="600"/>
              </a:spcBef>
            </a:pPr>
            <a:r>
              <a:rPr lang="en-US" sz="1600" b="1">
                <a:cs typeface="Arial" panose="020B0604020202020204" pitchFamily="34" charset="0"/>
              </a:rPr>
              <a:t>Chief of Staff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BA01E84-59FC-0E46-879F-CC74470628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8785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>
                <a:cs typeface="Arial" panose="020B0604020202020204" pitchFamily="34" charset="0"/>
              </a:rPr>
              <a:t>Laboratory Programs 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D404A8F-5B47-B44A-B263-60ACDCCE95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42307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>
                <a:cs typeface="Arial" panose="020B0604020202020204" pitchFamily="34" charset="0"/>
              </a:rPr>
              <a:t>Management Resources</a:t>
            </a:r>
            <a:r>
              <a:rPr lang="en-US" sz="1600"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64053C10-3C7B-E947-B159-BBD4022E88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61636" y="5570602"/>
            <a:ext cx="203250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Arial" panose="020B0604020202020204" pitchFamily="34" charset="0"/>
              </a:rPr>
              <a:t>Jim Olthoff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for Laboratory Programs (Acting)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06B7AB3-EA22-C84C-84CE-DF5F740522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5961" y="4107562"/>
            <a:ext cx="1351458" cy="146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CCBC735A-3392-9B40-B838-67FC46244D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16328" y="5570602"/>
            <a:ext cx="291253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Arial" panose="020B0604020202020204" pitchFamily="34" charset="0"/>
              </a:rPr>
              <a:t>Phillip Singerman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for Innovation and Industry Services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A99217C5-CB1A-4244-BBA7-A97558BFA0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94962" y="5570602"/>
            <a:ext cx="226497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Arial" panose="020B0604020202020204" pitchFamily="34" charset="0"/>
              </a:rPr>
              <a:t>Del Brockett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for Management Resources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F9CF9D-E86B-B240-985B-F7424D2B2A50}"/>
              </a:ext>
            </a:extLst>
          </p:cNvPr>
          <p:cNvCxnSpPr/>
          <p:nvPr userDrawn="1"/>
        </p:nvCxnSpPr>
        <p:spPr>
          <a:xfrm flipV="1">
            <a:off x="4527521" y="1397167"/>
            <a:ext cx="673943" cy="738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35A3F3-244A-EB40-90DA-D6815E8BFE57}"/>
              </a:ext>
            </a:extLst>
          </p:cNvPr>
          <p:cNvCxnSpPr>
            <a:cxnSpLocks/>
            <a:stCxn id="19" idx="2"/>
          </p:cNvCxnSpPr>
          <p:nvPr userDrawn="1"/>
        </p:nvCxnSpPr>
        <p:spPr>
          <a:xfrm>
            <a:off x="6155484" y="1589222"/>
            <a:ext cx="0" cy="204099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30">
            <a:extLst>
              <a:ext uri="{FF2B5EF4-FFF2-40B4-BE49-F238E27FC236}">
                <a16:creationId xmlns:a16="http://schemas.microsoft.com/office/drawing/2014/main" id="{94D5E34B-FA1F-7F45-95CE-FD0B3162E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4675" y="2033444"/>
            <a:ext cx="29125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>
                <a:cs typeface="Arial" panose="020B0604020202020204" pitchFamily="34" charset="0"/>
              </a:rPr>
              <a:t>Walter Copan</a:t>
            </a:r>
          </a:p>
          <a:p>
            <a:r>
              <a:rPr lang="en-US" sz="1400">
                <a:cs typeface="Arial" panose="020B0604020202020204" pitchFamily="34" charset="0"/>
              </a:rPr>
              <a:t>Under Secretary of Commerce for Standards and Technology, and </a:t>
            </a:r>
          </a:p>
          <a:p>
            <a:r>
              <a:rPr lang="en-US" sz="1400">
                <a:cs typeface="Arial" panose="020B0604020202020204" pitchFamily="34" charset="0"/>
              </a:rPr>
              <a:t>NIST Director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0EA71-7C7D-AB4F-A015-1663AE3CA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9905" y="4099938"/>
            <a:ext cx="1201145" cy="14782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9D4C47-C1E0-C041-9381-05ECE15FE30C}"/>
              </a:ext>
            </a:extLst>
          </p:cNvPr>
          <p:cNvSpPr txBox="1"/>
          <p:nvPr userDrawn="1"/>
        </p:nvSpPr>
        <p:spPr bwMode="auto">
          <a:xfrm>
            <a:off x="5031335" y="1250668"/>
            <a:ext cx="224829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600" b="1">
                <a:ea typeface="Calibri" pitchFamily="34" charset="0"/>
                <a:cs typeface="Arial" panose="020B0604020202020204" pitchFamily="34" charset="0"/>
              </a:rPr>
              <a:t>Director</a:t>
            </a:r>
            <a:endParaRPr lang="en-US" sz="1600" u="sng"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2BD89F-DF00-7E47-AD2E-94AAB5B2D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770" y="1705110"/>
            <a:ext cx="1477447" cy="1610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5FAF1A-1471-324B-9A80-31B0FE6795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675" y="4095192"/>
            <a:ext cx="1186427" cy="1483035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D20CC0A2-3FCA-1048-A373-30A4FDDBD1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36422" y="3643200"/>
            <a:ext cx="357000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/>
            <a:r>
              <a:rPr lang="en-US" sz="1600" b="1">
                <a:ea typeface="Calibri" pitchFamily="34" charset="0"/>
                <a:cs typeface="Arial" panose="020B0604020202020204" pitchFamily="34" charset="0"/>
              </a:rPr>
              <a:t>Innovation and Industry Services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8A00F0E-6E4B-0644-BE94-6B236EAD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764644-0B07-6146-B729-DF5E32AB6E2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913" y="1770201"/>
            <a:ext cx="1520898" cy="1520898"/>
          </a:xfrm>
          <a:prstGeom prst="rect">
            <a:avLst/>
          </a:prstGeom>
        </p:spPr>
      </p:pic>
      <p:sp>
        <p:nvSpPr>
          <p:cNvPr id="28" name="TextBox 30">
            <a:extLst>
              <a:ext uri="{FF2B5EF4-FFF2-40B4-BE49-F238E27FC236}">
                <a16:creationId xmlns:a16="http://schemas.microsoft.com/office/drawing/2014/main" id="{857687C3-12EA-574A-B8E6-4E9053BB61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6691" y="2081105"/>
            <a:ext cx="16641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400" b="1">
                <a:cs typeface="Arial" panose="020B0604020202020204" pitchFamily="34" charset="0"/>
              </a:rPr>
              <a:t>Kevin Kimball</a:t>
            </a:r>
          </a:p>
          <a:p>
            <a:pPr algn="r"/>
            <a:r>
              <a:rPr lang="en-US" sz="1400">
                <a:cs typeface="Arial" panose="020B0604020202020204" pitchFamily="34" charset="0"/>
              </a:rPr>
              <a:t>Chief of Staff </a:t>
            </a:r>
          </a:p>
          <a:p>
            <a:pPr algn="r"/>
            <a:r>
              <a:rPr lang="en-US" sz="1400">
                <a:cs typeface="Arial" panose="020B0604020202020204" pitchFamily="34" charset="0"/>
              </a:rPr>
              <a:t>NIST </a:t>
            </a:r>
          </a:p>
        </p:txBody>
      </p:sp>
    </p:spTree>
    <p:extLst>
      <p:ext uri="{BB962C8B-B14F-4D97-AF65-F5344CB8AC3E}">
        <p14:creationId xmlns:p14="http://schemas.microsoft.com/office/powerpoint/2010/main" val="1995474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Joint Institute and Center Locations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 userDrawn="1"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A1B31-BBE2-B048-8CD8-C998AB3325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45" y="1090623"/>
            <a:ext cx="9348400" cy="578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FD4393-4391-6045-9F32-78418A08EB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7727" y="1416189"/>
            <a:ext cx="8623760" cy="4854477"/>
          </a:xfrm>
          <a:prstGeom prst="rect">
            <a:avLst/>
          </a:prstGeom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61E7DCD-0B06-1446-80C8-3F7BCC7DE0DC}"/>
              </a:ext>
            </a:extLst>
          </p:cNvPr>
          <p:cNvSpPr txBox="1">
            <a:spLocks/>
          </p:cNvSpPr>
          <p:nvPr userDrawn="1"/>
        </p:nvSpPr>
        <p:spPr>
          <a:xfrm>
            <a:off x="3214960" y="316941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1C98AA-677E-F04D-9F63-3038C0AD6B81}"/>
              </a:ext>
            </a:extLst>
          </p:cNvPr>
          <p:cNvSpPr txBox="1">
            <a:spLocks/>
          </p:cNvSpPr>
          <p:nvPr userDrawn="1"/>
        </p:nvSpPr>
        <p:spPr>
          <a:xfrm>
            <a:off x="7187060" y="4277357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F95B416-3E1A-4044-95A2-0CC4233D6A9A}"/>
              </a:ext>
            </a:extLst>
          </p:cNvPr>
          <p:cNvSpPr txBox="1">
            <a:spLocks/>
          </p:cNvSpPr>
          <p:nvPr userDrawn="1"/>
        </p:nvSpPr>
        <p:spPr>
          <a:xfrm>
            <a:off x="542877" y="3142212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CBD3F4E-5A68-9D4D-876D-82B38612D03F}"/>
              </a:ext>
            </a:extLst>
          </p:cNvPr>
          <p:cNvSpPr txBox="1">
            <a:spLocks/>
          </p:cNvSpPr>
          <p:nvPr userDrawn="1"/>
        </p:nvSpPr>
        <p:spPr>
          <a:xfrm>
            <a:off x="2765628" y="587674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ED57899-E7FA-3240-93AA-E9A2CE1D9A65}"/>
              </a:ext>
            </a:extLst>
          </p:cNvPr>
          <p:cNvSpPr txBox="1">
            <a:spLocks/>
          </p:cNvSpPr>
          <p:nvPr userDrawn="1"/>
        </p:nvSpPr>
        <p:spPr>
          <a:xfrm>
            <a:off x="3214960" y="301894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CDE4BE8-B56C-454A-BD45-E71A377CC810}"/>
              </a:ext>
            </a:extLst>
          </p:cNvPr>
          <p:cNvSpPr txBox="1">
            <a:spLocks/>
          </p:cNvSpPr>
          <p:nvPr userDrawn="1"/>
        </p:nvSpPr>
        <p:spPr>
          <a:xfrm>
            <a:off x="7187060" y="412688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4D6DB6D-AD46-C34E-8525-2FD726B86976}"/>
              </a:ext>
            </a:extLst>
          </p:cNvPr>
          <p:cNvSpPr txBox="1">
            <a:spLocks/>
          </p:cNvSpPr>
          <p:nvPr userDrawn="1"/>
        </p:nvSpPr>
        <p:spPr>
          <a:xfrm>
            <a:off x="542877" y="2991741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94A15A3-6FED-764F-B477-8EE7D0C1D4E7}"/>
              </a:ext>
            </a:extLst>
          </p:cNvPr>
          <p:cNvSpPr txBox="1">
            <a:spLocks/>
          </p:cNvSpPr>
          <p:nvPr userDrawn="1"/>
        </p:nvSpPr>
        <p:spPr>
          <a:xfrm>
            <a:off x="2765628" y="572627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64D897-B602-6341-86B9-6D9D6EBC8988}"/>
              </a:ext>
            </a:extLst>
          </p:cNvPr>
          <p:cNvGrpSpPr/>
          <p:nvPr userDrawn="1"/>
        </p:nvGrpSpPr>
        <p:grpSpPr>
          <a:xfrm>
            <a:off x="9386496" y="1161625"/>
            <a:ext cx="1827651" cy="504470"/>
            <a:chOff x="9386496" y="1161625"/>
            <a:chExt cx="1827651" cy="504470"/>
          </a:xfrm>
        </p:grpSpPr>
        <p:pic>
          <p:nvPicPr>
            <p:cNvPr id="28" name="Graphic 108">
              <a:extLst>
                <a:ext uri="{FF2B5EF4-FFF2-40B4-BE49-F238E27FC236}">
                  <a16:creationId xmlns:a16="http://schemas.microsoft.com/office/drawing/2014/main" id="{FFA80D8C-CF88-E847-A5F5-2C20CBCF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9398" y="1161625"/>
              <a:ext cx="374749" cy="50447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B89AE2-4A3A-1943-87C3-2F509488F9DE}"/>
                </a:ext>
              </a:extLst>
            </p:cNvPr>
            <p:cNvSpPr txBox="1"/>
            <p:nvPr/>
          </p:nvSpPr>
          <p:spPr>
            <a:xfrm>
              <a:off x="9386496" y="1194762"/>
              <a:ext cx="1317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NIST Campuses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AE01B7-00AA-EE49-A785-2F052321F0E9}"/>
              </a:ext>
            </a:extLst>
          </p:cNvPr>
          <p:cNvGrpSpPr/>
          <p:nvPr userDrawn="1"/>
        </p:nvGrpSpPr>
        <p:grpSpPr>
          <a:xfrm>
            <a:off x="9386496" y="1784590"/>
            <a:ext cx="2530035" cy="533287"/>
            <a:chOff x="9386496" y="1784590"/>
            <a:chExt cx="2530035" cy="533287"/>
          </a:xfrm>
        </p:grpSpPr>
        <p:pic>
          <p:nvPicPr>
            <p:cNvPr id="31" name="Graphic 102">
              <a:extLst>
                <a:ext uri="{FF2B5EF4-FFF2-40B4-BE49-F238E27FC236}">
                  <a16:creationId xmlns:a16="http://schemas.microsoft.com/office/drawing/2014/main" id="{6AB527EF-9214-3B4A-9B5C-C9AC0E163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6566" y="1784590"/>
              <a:ext cx="399965" cy="5332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E5ED88-0A63-9748-8A21-303852BE35CD}"/>
                </a:ext>
              </a:extLst>
            </p:cNvPr>
            <p:cNvSpPr txBox="1"/>
            <p:nvPr/>
          </p:nvSpPr>
          <p:spPr>
            <a:xfrm>
              <a:off x="9386496" y="1998702"/>
              <a:ext cx="2208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Joint Institutes and Centers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75B130-E9F3-B24B-AAA2-A7A9CAE6239B}"/>
              </a:ext>
            </a:extLst>
          </p:cNvPr>
          <p:cNvGrpSpPr/>
          <p:nvPr userDrawn="1"/>
        </p:nvGrpSpPr>
        <p:grpSpPr>
          <a:xfrm>
            <a:off x="9386496" y="5555020"/>
            <a:ext cx="2496882" cy="533287"/>
            <a:chOff x="9386496" y="5555020"/>
            <a:chExt cx="2496882" cy="533287"/>
          </a:xfrm>
        </p:grpSpPr>
        <p:pic>
          <p:nvPicPr>
            <p:cNvPr id="34" name="Graphic 109">
              <a:extLst>
                <a:ext uri="{FF2B5EF4-FFF2-40B4-BE49-F238E27FC236}">
                  <a16:creationId xmlns:a16="http://schemas.microsoft.com/office/drawing/2014/main" id="{26ADF03A-7FD8-3144-995F-0A3902088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83413" y="5555020"/>
              <a:ext cx="399965" cy="5332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99E5B6-41CC-FE41-B8D1-D556FED1BB68}"/>
                </a:ext>
              </a:extLst>
            </p:cNvPr>
            <p:cNvSpPr txBox="1"/>
            <p:nvPr/>
          </p:nvSpPr>
          <p:spPr>
            <a:xfrm>
              <a:off x="9386496" y="5684416"/>
              <a:ext cx="2130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NIST Centers of Excellence</a:t>
              </a:r>
              <a:endParaRPr lang="en-US" sz="1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8E21D-AD40-9241-A183-9E2879481C76}"/>
              </a:ext>
            </a:extLst>
          </p:cNvPr>
          <p:cNvGrpSpPr/>
          <p:nvPr userDrawn="1"/>
        </p:nvGrpSpPr>
        <p:grpSpPr>
          <a:xfrm>
            <a:off x="7466568" y="2282245"/>
            <a:ext cx="4492860" cy="1198003"/>
            <a:chOff x="7466568" y="2282245"/>
            <a:chExt cx="4492860" cy="1198003"/>
          </a:xfrm>
        </p:grpSpPr>
        <p:pic>
          <p:nvPicPr>
            <p:cNvPr id="37" name="Graphic 111">
              <a:extLst>
                <a:ext uri="{FF2B5EF4-FFF2-40B4-BE49-F238E27FC236}">
                  <a16:creationId xmlns:a16="http://schemas.microsoft.com/office/drawing/2014/main" id="{322A6AC0-BC97-7149-A2CD-4B5ABAD9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6568" y="2946961"/>
              <a:ext cx="399965" cy="53328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AB14AE-47AF-B248-8513-7EDB802AA8B6}"/>
                </a:ext>
              </a:extLst>
            </p:cNvPr>
            <p:cNvSpPr/>
            <p:nvPr/>
          </p:nvSpPr>
          <p:spPr>
            <a:xfrm>
              <a:off x="9386496" y="228224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National Cybersecurity Center of Excellence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F3B95F-0E14-1D49-8B67-3F5A78A87FC5}"/>
              </a:ext>
            </a:extLst>
          </p:cNvPr>
          <p:cNvGrpSpPr/>
          <p:nvPr userDrawn="1"/>
        </p:nvGrpSpPr>
        <p:grpSpPr>
          <a:xfrm>
            <a:off x="7704335" y="2660285"/>
            <a:ext cx="4255093" cy="878206"/>
            <a:chOff x="7704335" y="2660285"/>
            <a:chExt cx="4255093" cy="878206"/>
          </a:xfrm>
        </p:grpSpPr>
        <p:pic>
          <p:nvPicPr>
            <p:cNvPr id="40" name="Graphic 110">
              <a:extLst>
                <a:ext uri="{FF2B5EF4-FFF2-40B4-BE49-F238E27FC236}">
                  <a16:creationId xmlns:a16="http://schemas.microsoft.com/office/drawing/2014/main" id="{EC6A9B57-F182-E748-82CB-797BE915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4335" y="3005204"/>
              <a:ext cx="399965" cy="53328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4096E1-07A6-DA4D-9C0C-64BD29427BE8}"/>
                </a:ext>
              </a:extLst>
            </p:cNvPr>
            <p:cNvSpPr/>
            <p:nvPr/>
          </p:nvSpPr>
          <p:spPr>
            <a:xfrm>
              <a:off x="9386496" y="266028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Institute for Bioscience &amp; Biotechnology Research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883EAE-3022-D74A-9358-E49A66646BC8}"/>
              </a:ext>
            </a:extLst>
          </p:cNvPr>
          <p:cNvGrpSpPr/>
          <p:nvPr userDrawn="1"/>
        </p:nvGrpSpPr>
        <p:grpSpPr>
          <a:xfrm>
            <a:off x="7089312" y="3961824"/>
            <a:ext cx="5470059" cy="776400"/>
            <a:chOff x="7089312" y="3961824"/>
            <a:chExt cx="5470059" cy="776400"/>
          </a:xfrm>
        </p:grpSpPr>
        <p:pic>
          <p:nvPicPr>
            <p:cNvPr id="43" name="Graphic 98">
              <a:extLst>
                <a:ext uri="{FF2B5EF4-FFF2-40B4-BE49-F238E27FC236}">
                  <a16:creationId xmlns:a16="http://schemas.microsoft.com/office/drawing/2014/main" id="{F32183B4-75E1-0D4B-85D1-813D7325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9312" y="4204937"/>
              <a:ext cx="399965" cy="53328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F428BB-59C4-E948-A7EC-789AD0815FDF}"/>
                </a:ext>
              </a:extLst>
            </p:cNvPr>
            <p:cNvSpPr/>
            <p:nvPr/>
          </p:nvSpPr>
          <p:spPr>
            <a:xfrm>
              <a:off x="9386496" y="3961824"/>
              <a:ext cx="3172875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Hollings Marine Laboratory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5A989E-72D3-224F-A927-9A8423CCCF1C}"/>
              </a:ext>
            </a:extLst>
          </p:cNvPr>
          <p:cNvGrpSpPr/>
          <p:nvPr userDrawn="1"/>
        </p:nvGrpSpPr>
        <p:grpSpPr>
          <a:xfrm>
            <a:off x="8233590" y="2664790"/>
            <a:ext cx="4283765" cy="1789138"/>
            <a:chOff x="8233590" y="2664790"/>
            <a:chExt cx="4283765" cy="1789138"/>
          </a:xfrm>
        </p:grpSpPr>
        <p:pic>
          <p:nvPicPr>
            <p:cNvPr id="46" name="Graphic 101">
              <a:extLst>
                <a:ext uri="{FF2B5EF4-FFF2-40B4-BE49-F238E27FC236}">
                  <a16:creationId xmlns:a16="http://schemas.microsoft.com/office/drawing/2014/main" id="{86D49F59-6B42-FC47-8C7D-4C59D28D7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3590" y="2664790"/>
              <a:ext cx="399965" cy="53328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51B269-1BCC-B047-9A1A-6C6A7B38EAFD}"/>
                </a:ext>
              </a:extLst>
            </p:cNvPr>
            <p:cNvSpPr/>
            <p:nvPr/>
          </p:nvSpPr>
          <p:spPr>
            <a:xfrm>
              <a:off x="9386496" y="4201102"/>
              <a:ext cx="3130859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Brookhaven National Laboratory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18CFB0-2D6B-C747-87C6-28CDADF99101}"/>
              </a:ext>
            </a:extLst>
          </p:cNvPr>
          <p:cNvGrpSpPr/>
          <p:nvPr userDrawn="1"/>
        </p:nvGrpSpPr>
        <p:grpSpPr>
          <a:xfrm>
            <a:off x="841709" y="3218418"/>
            <a:ext cx="11117719" cy="1640575"/>
            <a:chOff x="841709" y="3218418"/>
            <a:chExt cx="11117719" cy="1640575"/>
          </a:xfrm>
        </p:grpSpPr>
        <p:pic>
          <p:nvPicPr>
            <p:cNvPr id="49" name="Graphic 100">
              <a:extLst>
                <a:ext uri="{FF2B5EF4-FFF2-40B4-BE49-F238E27FC236}">
                  <a16:creationId xmlns:a16="http://schemas.microsoft.com/office/drawing/2014/main" id="{79FD4590-4043-4846-86E0-333759AA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709" y="3218418"/>
              <a:ext cx="399965" cy="53328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3A04CB-43D0-8948-B5F5-435733DD2ECD}"/>
                </a:ext>
              </a:extLst>
            </p:cNvPr>
            <p:cNvSpPr/>
            <p:nvPr/>
          </p:nvSpPr>
          <p:spPr>
            <a:xfrm>
              <a:off x="9386496" y="4455356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Joint Initiative for Metrology in Biology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4DCFC3-FBD5-0843-A7F9-28B98603E539}"/>
              </a:ext>
            </a:extLst>
          </p:cNvPr>
          <p:cNvGrpSpPr/>
          <p:nvPr userDrawn="1"/>
        </p:nvGrpSpPr>
        <p:grpSpPr>
          <a:xfrm>
            <a:off x="2527888" y="5164217"/>
            <a:ext cx="9431540" cy="548786"/>
            <a:chOff x="2527888" y="5164217"/>
            <a:chExt cx="9431540" cy="548786"/>
          </a:xfrm>
        </p:grpSpPr>
        <p:pic>
          <p:nvPicPr>
            <p:cNvPr id="52" name="Graphic 99">
              <a:extLst>
                <a:ext uri="{FF2B5EF4-FFF2-40B4-BE49-F238E27FC236}">
                  <a16:creationId xmlns:a16="http://schemas.microsoft.com/office/drawing/2014/main" id="{310C905F-EE5A-874A-B26C-BD0A2ABB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7888" y="5179716"/>
              <a:ext cx="399965" cy="5332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C17C5A-08F0-2048-A7FE-6E5E456B5A9F}"/>
                </a:ext>
              </a:extLst>
            </p:cNvPr>
            <p:cNvSpPr/>
            <p:nvPr/>
          </p:nvSpPr>
          <p:spPr>
            <a:xfrm>
              <a:off x="9386496" y="5164217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NIST Kauai HI WWVH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30EC7E-635E-8B4B-92C7-AF3FB7225306}"/>
              </a:ext>
            </a:extLst>
          </p:cNvPr>
          <p:cNvGrpSpPr/>
          <p:nvPr userDrawn="1"/>
        </p:nvGrpSpPr>
        <p:grpSpPr>
          <a:xfrm>
            <a:off x="3049881" y="3014089"/>
            <a:ext cx="8909547" cy="944338"/>
            <a:chOff x="3049881" y="3014089"/>
            <a:chExt cx="8909547" cy="944338"/>
          </a:xfrm>
        </p:grpSpPr>
        <p:pic>
          <p:nvPicPr>
            <p:cNvPr id="55" name="Graphic 107">
              <a:extLst>
                <a:ext uri="{FF2B5EF4-FFF2-40B4-BE49-F238E27FC236}">
                  <a16:creationId xmlns:a16="http://schemas.microsoft.com/office/drawing/2014/main" id="{6A62D4F3-3ED0-EA4B-8CF6-8028F94D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9881" y="3014089"/>
              <a:ext cx="413922" cy="55189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9BA38-91CD-0F48-94CD-E839404D2825}"/>
                </a:ext>
              </a:extLst>
            </p:cNvPr>
            <p:cNvSpPr/>
            <p:nvPr/>
          </p:nvSpPr>
          <p:spPr>
            <a:xfrm>
              <a:off x="9386496" y="3682967"/>
              <a:ext cx="2572932" cy="275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JILA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01A2D-F2E3-194E-AF76-01F55D0DD832}"/>
              </a:ext>
            </a:extLst>
          </p:cNvPr>
          <p:cNvGrpSpPr/>
          <p:nvPr userDrawn="1"/>
        </p:nvGrpSpPr>
        <p:grpSpPr>
          <a:xfrm>
            <a:off x="7548842" y="1442346"/>
            <a:ext cx="4410586" cy="2108649"/>
            <a:chOff x="7548842" y="1442346"/>
            <a:chExt cx="4410586" cy="2108649"/>
          </a:xfrm>
        </p:grpSpPr>
        <p:pic>
          <p:nvPicPr>
            <p:cNvPr id="58" name="Graphic 105">
              <a:extLst>
                <a:ext uri="{FF2B5EF4-FFF2-40B4-BE49-F238E27FC236}">
                  <a16:creationId xmlns:a16="http://schemas.microsoft.com/office/drawing/2014/main" id="{06DC9F4F-E108-0643-8EB3-C2BD92FF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842" y="3017708"/>
              <a:ext cx="396156" cy="53328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452F7A-6814-3D4F-9E4B-C5AD7589CB55}"/>
                </a:ext>
              </a:extLst>
            </p:cNvPr>
            <p:cNvSpPr/>
            <p:nvPr/>
          </p:nvSpPr>
          <p:spPr>
            <a:xfrm>
              <a:off x="9386496" y="1442346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Gaithersburg, MD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765FD6-DFF9-7540-AF2B-57B1816D8312}"/>
              </a:ext>
            </a:extLst>
          </p:cNvPr>
          <p:cNvGrpSpPr/>
          <p:nvPr userDrawn="1"/>
        </p:nvGrpSpPr>
        <p:grpSpPr>
          <a:xfrm>
            <a:off x="3184246" y="1669492"/>
            <a:ext cx="8775182" cy="2078576"/>
            <a:chOff x="3184246" y="1669492"/>
            <a:chExt cx="8775182" cy="2078576"/>
          </a:xfrm>
        </p:grpSpPr>
        <p:pic>
          <p:nvPicPr>
            <p:cNvPr id="61" name="Graphic 106">
              <a:extLst>
                <a:ext uri="{FF2B5EF4-FFF2-40B4-BE49-F238E27FC236}">
                  <a16:creationId xmlns:a16="http://schemas.microsoft.com/office/drawing/2014/main" id="{F7DE8178-4D09-354F-9F62-374A9BCC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84246" y="3214781"/>
              <a:ext cx="396156" cy="533287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B87BB0-1B78-0A4E-81FC-A8790506F654}"/>
                </a:ext>
              </a:extLst>
            </p:cNvPr>
            <p:cNvSpPr/>
            <p:nvPr/>
          </p:nvSpPr>
          <p:spPr>
            <a:xfrm>
              <a:off x="9386496" y="166949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Boulder, CO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6BCBA3-5537-E24E-AE28-676020E08C5A}"/>
              </a:ext>
            </a:extLst>
          </p:cNvPr>
          <p:cNvGrpSpPr/>
          <p:nvPr userDrawn="1"/>
        </p:nvGrpSpPr>
        <p:grpSpPr>
          <a:xfrm>
            <a:off x="3438590" y="2885325"/>
            <a:ext cx="8520838" cy="2779105"/>
            <a:chOff x="3438590" y="2885325"/>
            <a:chExt cx="8520838" cy="2779105"/>
          </a:xfrm>
        </p:grpSpPr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96F43E18-D0CC-F846-B670-752C0A2C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8590" y="2885325"/>
              <a:ext cx="399965" cy="533287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0418A9F-94CD-8A4C-9B4E-C0B41C6856E8}"/>
                </a:ext>
              </a:extLst>
            </p:cNvPr>
            <p:cNvSpPr/>
            <p:nvPr/>
          </p:nvSpPr>
          <p:spPr>
            <a:xfrm>
              <a:off x="9386496" y="5411604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NIST Ft. Collins CO WWV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CE4B1F-2E5A-3D42-B6E0-8A07DC22CBDF}"/>
              </a:ext>
            </a:extLst>
          </p:cNvPr>
          <p:cNvGrpSpPr/>
          <p:nvPr userDrawn="1"/>
        </p:nvGrpSpPr>
        <p:grpSpPr>
          <a:xfrm>
            <a:off x="7761756" y="3061113"/>
            <a:ext cx="4193183" cy="663477"/>
            <a:chOff x="7761756" y="3061113"/>
            <a:chExt cx="4193183" cy="663477"/>
          </a:xfrm>
        </p:grpSpPr>
        <p:pic>
          <p:nvPicPr>
            <p:cNvPr id="67" name="Graphic 112">
              <a:extLst>
                <a:ext uri="{FF2B5EF4-FFF2-40B4-BE49-F238E27FC236}">
                  <a16:creationId xmlns:a16="http://schemas.microsoft.com/office/drawing/2014/main" id="{2FB0E087-3EF0-2142-8389-D7D56EA2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1756" y="3191303"/>
              <a:ext cx="399965" cy="533287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1AED5F-E92D-694C-A0ED-EF87311C3325}"/>
                </a:ext>
              </a:extLst>
            </p:cNvPr>
            <p:cNvSpPr/>
            <p:nvPr/>
          </p:nvSpPr>
          <p:spPr>
            <a:xfrm>
              <a:off x="9386496" y="3061113"/>
              <a:ext cx="2568443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Joint Institute for Quantum </a:t>
              </a:r>
            </a:p>
            <a:p>
              <a:pPr>
                <a:lnSpc>
                  <a:spcPct val="70000"/>
                </a:lnSpc>
              </a:pPr>
              <a:r>
                <a:rPr lang="en-US" sz="1400"/>
                <a:t>Computer Science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B1608B-4B7E-314F-92AA-4E4DA4BB5783}"/>
                </a:ext>
              </a:extLst>
            </p:cNvPr>
            <p:cNvSpPr/>
            <p:nvPr/>
          </p:nvSpPr>
          <p:spPr>
            <a:xfrm>
              <a:off x="9386496" y="3451251"/>
              <a:ext cx="2568443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Joint Quantum Institute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B8266B-A9B0-C946-B43E-54DBB4591A50}"/>
              </a:ext>
            </a:extLst>
          </p:cNvPr>
          <p:cNvGrpSpPr/>
          <p:nvPr userDrawn="1"/>
        </p:nvGrpSpPr>
        <p:grpSpPr>
          <a:xfrm>
            <a:off x="9386496" y="4709049"/>
            <a:ext cx="2608583" cy="533287"/>
            <a:chOff x="9386496" y="4709049"/>
            <a:chExt cx="2608583" cy="53328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719CE1-9699-BA4A-8E79-79DFAE2CDF1F}"/>
                </a:ext>
              </a:extLst>
            </p:cNvPr>
            <p:cNvSpPr txBox="1"/>
            <p:nvPr/>
          </p:nvSpPr>
          <p:spPr>
            <a:xfrm>
              <a:off x="9386496" y="4882079"/>
              <a:ext cx="2317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Atomic Clock Signal Stations </a:t>
              </a:r>
            </a:p>
          </p:txBody>
        </p:sp>
        <p:pic>
          <p:nvPicPr>
            <p:cNvPr id="72" name="Graphic 99">
              <a:extLst>
                <a:ext uri="{FF2B5EF4-FFF2-40B4-BE49-F238E27FC236}">
                  <a16:creationId xmlns:a16="http://schemas.microsoft.com/office/drawing/2014/main" id="{766DB3A3-9241-4043-9456-DFBCC842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95114" y="4709049"/>
              <a:ext cx="399965" cy="53328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773CDA-B753-EF49-B37F-85AFB6A2F589}"/>
              </a:ext>
            </a:extLst>
          </p:cNvPr>
          <p:cNvGrpSpPr/>
          <p:nvPr userDrawn="1"/>
        </p:nvGrpSpPr>
        <p:grpSpPr>
          <a:xfrm>
            <a:off x="5781681" y="2707527"/>
            <a:ext cx="6177747" cy="3997818"/>
            <a:chOff x="5781681" y="2707527"/>
            <a:chExt cx="6177747" cy="3997818"/>
          </a:xfrm>
        </p:grpSpPr>
        <p:pic>
          <p:nvPicPr>
            <p:cNvPr id="74" name="Graphic 103">
              <a:extLst>
                <a:ext uri="{FF2B5EF4-FFF2-40B4-BE49-F238E27FC236}">
                  <a16:creationId xmlns:a16="http://schemas.microsoft.com/office/drawing/2014/main" id="{409BCBEA-C8FD-8C40-99FF-2D0AF202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1681" y="2707527"/>
              <a:ext cx="399965" cy="533287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129ED30-30C9-D649-B389-5AD67D7DC1B7}"/>
                </a:ext>
              </a:extLst>
            </p:cNvPr>
            <p:cNvSpPr/>
            <p:nvPr/>
          </p:nvSpPr>
          <p:spPr>
            <a:xfrm>
              <a:off x="9386496" y="6428281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Advanced Materials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7229DDB-8B16-CE44-9AEF-4E442E22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77707" y="4049318"/>
              <a:ext cx="160723" cy="16771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2B465A-31BA-D543-91A3-B83151C71E2E}"/>
              </a:ext>
            </a:extLst>
          </p:cNvPr>
          <p:cNvGrpSpPr/>
          <p:nvPr userDrawn="1"/>
        </p:nvGrpSpPr>
        <p:grpSpPr>
          <a:xfrm>
            <a:off x="1241674" y="2506049"/>
            <a:ext cx="10717754" cy="3723222"/>
            <a:chOff x="1241674" y="2506049"/>
            <a:chExt cx="10717754" cy="3723222"/>
          </a:xfrm>
        </p:grpSpPr>
        <p:pic>
          <p:nvPicPr>
            <p:cNvPr id="78" name="Graphic 104">
              <a:extLst>
                <a:ext uri="{FF2B5EF4-FFF2-40B4-BE49-F238E27FC236}">
                  <a16:creationId xmlns:a16="http://schemas.microsoft.com/office/drawing/2014/main" id="{355C9EEA-465D-004C-B494-F7B951B3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3705" y="2506049"/>
              <a:ext cx="399965" cy="533287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642130-B156-F340-BB37-D0FA7C3043DE}"/>
                </a:ext>
              </a:extLst>
            </p:cNvPr>
            <p:cNvSpPr/>
            <p:nvPr/>
          </p:nvSpPr>
          <p:spPr>
            <a:xfrm>
              <a:off x="9386496" y="5952207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Forensic Science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BA46853-2A02-714E-8A91-44341F8C0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7346" y="3670176"/>
              <a:ext cx="160723" cy="16771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F11748D-2A32-914C-BA34-03B6FDA0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65473" y="3090313"/>
              <a:ext cx="160723" cy="16771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2AB8C96-086E-0E46-BD1E-BE94DA25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1674" y="4193501"/>
              <a:ext cx="160723" cy="16771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C883388-A904-CA42-909C-ABBF69E1BA76}"/>
              </a:ext>
            </a:extLst>
          </p:cNvPr>
          <p:cNvGrpSpPr/>
          <p:nvPr userDrawn="1"/>
        </p:nvGrpSpPr>
        <p:grpSpPr>
          <a:xfrm>
            <a:off x="761347" y="1840481"/>
            <a:ext cx="11198081" cy="4631465"/>
            <a:chOff x="761347" y="1840481"/>
            <a:chExt cx="11198081" cy="46314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0C3E210-EF33-6E44-875A-6D8838025B6B}"/>
                </a:ext>
              </a:extLst>
            </p:cNvPr>
            <p:cNvSpPr/>
            <p:nvPr/>
          </p:nvSpPr>
          <p:spPr>
            <a:xfrm>
              <a:off x="9386496" y="619488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Disaster Resilience</a:t>
              </a:r>
            </a:p>
          </p:txBody>
        </p:sp>
        <p:pic>
          <p:nvPicPr>
            <p:cNvPr id="85" name="Graphic 46">
              <a:extLst>
                <a:ext uri="{FF2B5EF4-FFF2-40B4-BE49-F238E27FC236}">
                  <a16:creationId xmlns:a16="http://schemas.microsoft.com/office/drawing/2014/main" id="{8B7D93D3-290E-7941-AE39-E1014F13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8590" y="3309071"/>
              <a:ext cx="399965" cy="53328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6B38E01-4A2B-4944-AF00-2C44CEFD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50242" y="5179716"/>
              <a:ext cx="160723" cy="16771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48E42E4-7822-6F42-873F-5AAAA74C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3343" y="4828756"/>
              <a:ext cx="160723" cy="167711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8348315-7DAA-AD4D-9AE1-C0885D14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836949">
              <a:off x="4689253" y="4101112"/>
              <a:ext cx="148134" cy="15457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5DC3D23-5EDB-D340-BF1E-369A99E7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6118" y="3475220"/>
              <a:ext cx="160723" cy="16771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079E438-F513-9247-B8EB-C1787BB8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35032" y="5006096"/>
              <a:ext cx="160723" cy="16771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F1F7040-DE88-1840-AA71-749F2530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5956" y="3035382"/>
              <a:ext cx="160723" cy="16771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7A603C8-8451-654D-B092-F0673B20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0437" y="3324749"/>
              <a:ext cx="160723" cy="167711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3E9F544-C1CF-744D-A78F-3F339E4F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347" y="2361342"/>
              <a:ext cx="160723" cy="16771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2519AA3-8E6E-BA48-BCAA-13DFFE0B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841" y="1840481"/>
              <a:ext cx="160723" cy="16771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63E93A-59E2-F94A-BD7E-FCF28884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83011" y="4435240"/>
              <a:ext cx="160723" cy="167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17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FY 2018 Budget : $1.198 B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7E082E2-9102-DF43-8359-348B845F8538}"/>
              </a:ext>
            </a:extLst>
          </p:cNvPr>
          <p:cNvGraphicFramePr/>
          <p:nvPr userDrawn="1"/>
        </p:nvGraphicFramePr>
        <p:xfrm>
          <a:off x="1217917" y="1147819"/>
          <a:ext cx="9865893" cy="556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2">
            <a:extLst>
              <a:ext uri="{FF2B5EF4-FFF2-40B4-BE49-F238E27FC236}">
                <a16:creationId xmlns:a16="http://schemas.microsoft.com/office/drawing/2014/main" id="{9E83A0A9-5900-2046-8412-68D4B81A622B}"/>
              </a:ext>
            </a:extLst>
          </p:cNvPr>
          <p:cNvSpPr txBox="1"/>
          <p:nvPr userDrawn="1"/>
        </p:nvSpPr>
        <p:spPr>
          <a:xfrm>
            <a:off x="514860" y="4045149"/>
            <a:ext cx="3278607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Arial" panose="020B0604020202020204" pitchFamily="34" charset="0"/>
              </a:rPr>
              <a:t>ITS (Manufacturing USA)</a:t>
            </a:r>
          </a:p>
          <a:p>
            <a:r>
              <a:rPr lang="en-US" sz="2000" b="1">
                <a:cs typeface="Arial" panose="020B0604020202020204" pitchFamily="34" charset="0"/>
              </a:rPr>
              <a:t>$15 Million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964FE76-9FAC-D24F-B4B9-E1FF6AD22DD1}"/>
              </a:ext>
            </a:extLst>
          </p:cNvPr>
          <p:cNvSpPr txBox="1"/>
          <p:nvPr userDrawn="1"/>
        </p:nvSpPr>
        <p:spPr>
          <a:xfrm>
            <a:off x="1593747" y="5073601"/>
            <a:ext cx="2401475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Arial" panose="020B0604020202020204" pitchFamily="34" charset="0"/>
              </a:rPr>
              <a:t>ITS (Hollings MEP)</a:t>
            </a:r>
          </a:p>
          <a:p>
            <a:r>
              <a:rPr lang="en-US" sz="2000" b="1">
                <a:cs typeface="Arial" panose="020B0604020202020204" pitchFamily="34" charset="0"/>
              </a:rPr>
              <a:t>$140 Million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 userDrawn="1"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2A011-FD91-B643-88C1-C7750ACB1243}"/>
              </a:ext>
            </a:extLst>
          </p:cNvPr>
          <p:cNvSpPr txBox="1"/>
          <p:nvPr userDrawn="1"/>
        </p:nvSpPr>
        <p:spPr>
          <a:xfrm>
            <a:off x="7438638" y="6264965"/>
            <a:ext cx="2683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FY 2018 Appropriated Budget </a:t>
            </a:r>
          </a:p>
        </p:txBody>
      </p:sp>
    </p:spTree>
    <p:extLst>
      <p:ext uri="{BB962C8B-B14F-4D97-AF65-F5344CB8AC3E}">
        <p14:creationId xmlns:p14="http://schemas.microsoft.com/office/powerpoint/2010/main" val="206856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FB257F-E78B-5143-9197-29A7753A1BD4}"/>
              </a:ext>
            </a:extLst>
          </p:cNvPr>
          <p:cNvSpPr/>
          <p:nvPr userDrawn="1"/>
        </p:nvSpPr>
        <p:spPr>
          <a:xfrm>
            <a:off x="-3" y="5598633"/>
            <a:ext cx="12195652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985" y="1963"/>
            <a:ext cx="12198984" cy="6861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EFF5-A996-6F4F-B042-6AC5C9AD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5BCF3-54DD-114C-AC77-41AB67A43060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4B58A-64BB-1A4E-81E8-E93017BCC3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F8B1A67-39F7-4B25-8810-4F00C063C6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1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F32696-EA7F-5748-9F52-B929B1822A7F}"/>
              </a:ext>
            </a:extLst>
          </p:cNvPr>
          <p:cNvCxnSpPr/>
          <p:nvPr userDrawn="1"/>
        </p:nvCxnSpPr>
        <p:spPr>
          <a:xfrm>
            <a:off x="8866208" y="1085956"/>
            <a:ext cx="0" cy="3208252"/>
          </a:xfrm>
          <a:prstGeom prst="line">
            <a:avLst/>
          </a:prstGeom>
          <a:ln w="15875"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523CFC-0290-8443-8795-72B3317FFB13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BB8398-06C0-5842-82EB-B24E68637357}"/>
              </a:ext>
            </a:extLst>
          </p:cNvPr>
          <p:cNvSpPr txBox="1">
            <a:spLocks/>
          </p:cNvSpPr>
          <p:nvPr userDrawn="1"/>
        </p:nvSpPr>
        <p:spPr>
          <a:xfrm>
            <a:off x="1099457" y="-65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Innovation</a:t>
            </a:r>
            <a:endParaRPr lang="en-US" sz="40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4" descr="abraham lincoln famous quotes">
            <a:extLst>
              <a:ext uri="{FF2B5EF4-FFF2-40B4-BE49-F238E27FC236}">
                <a16:creationId xmlns:a16="http://schemas.microsoft.com/office/drawing/2014/main" id="{31238FCF-C1CB-EB49-A322-A065675978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3855" y="1074381"/>
            <a:ext cx="2438400" cy="30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D0E114-B668-8D4D-8D0E-846F84DC7DBF}"/>
              </a:ext>
            </a:extLst>
          </p:cNvPr>
          <p:cNvSpPr txBox="1"/>
          <p:nvPr userDrawn="1"/>
        </p:nvSpPr>
        <p:spPr>
          <a:xfrm>
            <a:off x="2567080" y="1461560"/>
            <a:ext cx="5674103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/>
              <a:t>The patent system … added the fuel of interest to the fire of genius in the discovery and production of new and useful things.</a:t>
            </a:r>
          </a:p>
          <a:p>
            <a:r>
              <a:rPr lang="en-US" sz="2000" i="1"/>
              <a:t>	</a:t>
            </a:r>
            <a:r>
              <a:rPr lang="en-US" i="1"/>
              <a:t>Abraham Lincoln – April 6, 1858</a:t>
            </a:r>
          </a:p>
        </p:txBody>
      </p:sp>
      <p:pic>
        <p:nvPicPr>
          <p:cNvPr id="13" name="Picture 6" descr="http://ipwatchdog.com/images/george-washington-150-180.jpg">
            <a:extLst>
              <a:ext uri="{FF2B5EF4-FFF2-40B4-BE49-F238E27FC236}">
                <a16:creationId xmlns:a16="http://schemas.microsoft.com/office/drawing/2014/main" id="{F8724A43-6581-C44B-808F-7B7DCD21A7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855" y="3931920"/>
            <a:ext cx="24384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">
            <a:extLst>
              <a:ext uri="{FF2B5EF4-FFF2-40B4-BE49-F238E27FC236}">
                <a16:creationId xmlns:a16="http://schemas.microsoft.com/office/drawing/2014/main" id="{B40D9F77-AEA1-714D-8708-89767A5AD1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98830" y="1196270"/>
            <a:ext cx="2890866" cy="23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8E38DC-E64E-9F46-B4E2-1E65F0E045F0}"/>
              </a:ext>
            </a:extLst>
          </p:cNvPr>
          <p:cNvSpPr txBox="1"/>
          <p:nvPr userDrawn="1"/>
        </p:nvSpPr>
        <p:spPr>
          <a:xfrm>
            <a:off x="9603840" y="3562586"/>
            <a:ext cx="21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U.S. Patent No. 6469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E14D42-400B-4D41-A83F-A72DB8FC72A9}"/>
              </a:ext>
            </a:extLst>
          </p:cNvPr>
          <p:cNvSpPr/>
          <p:nvPr userDrawn="1"/>
        </p:nvSpPr>
        <p:spPr>
          <a:xfrm>
            <a:off x="2567080" y="4126802"/>
            <a:ext cx="9188246" cy="2611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 panose="020F0502020204030204" pitchFamily="34" charset="0"/>
              </a:rPr>
              <a:t>…Giving effectual encouragement as well to the introduction of </a:t>
            </a:r>
            <a:r>
              <a:rPr lang="en-US" sz="2800" b="1">
                <a:solidFill>
                  <a:schemeClr val="bg1"/>
                </a:solidFill>
                <a:cs typeface="Calibri" panose="020F0502020204030204" pitchFamily="34" charset="0"/>
              </a:rPr>
              <a:t>new and useful inventions </a:t>
            </a:r>
            <a:r>
              <a:rPr lang="en-US" sz="2800">
                <a:solidFill>
                  <a:schemeClr val="bg1"/>
                </a:solidFill>
                <a:cs typeface="Calibri" panose="020F0502020204030204" pitchFamily="34" charset="0"/>
              </a:rPr>
              <a:t>from abroad as to the exertions of skill and genius in producing them at home, and of facilitating the intercourse between the distant parts of our country… </a:t>
            </a:r>
          </a:p>
          <a:p>
            <a:r>
              <a:rPr lang="en-US" i="1">
                <a:solidFill>
                  <a:schemeClr val="bg1"/>
                </a:solidFill>
                <a:cs typeface="Calibri" panose="020F0502020204030204" pitchFamily="34" charset="0"/>
              </a:rPr>
              <a:t>	</a:t>
            </a:r>
            <a:r>
              <a:rPr lang="en-US" sz="2000" i="1">
                <a:solidFill>
                  <a:schemeClr val="bg1"/>
                </a:solidFill>
                <a:cs typeface="Calibri" panose="020F0502020204030204" pitchFamily="34" charset="0"/>
              </a:rPr>
              <a:t>George Washington, State of the Union Address, January 8, 1790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CE88B-382A-DC49-B741-74B9B0E0EE6C}"/>
              </a:ext>
            </a:extLst>
          </p:cNvPr>
          <p:cNvCxnSpPr>
            <a:cxnSpLocks/>
          </p:cNvCxnSpPr>
          <p:nvPr userDrawn="1"/>
        </p:nvCxnSpPr>
        <p:spPr>
          <a:xfrm>
            <a:off x="2424545" y="3931920"/>
            <a:ext cx="6876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69367EB-21D8-344D-95BC-FACEB4FCAC4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FEA308-8F49-7F46-A259-495E1DA684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5B7AFA-1998-0449-A6AE-FF7D4B4ECA59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Innovation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44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06AE-A188-C244-ACBD-83BB32A6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16841-B892-584A-96E6-3D8D12AE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6868-B405-CA44-B412-5D6C4F518A0C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FA9FA-52CE-4E45-8FAE-80E6111E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D6CE-66E1-194F-B3BE-92F3C721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C930C-EE08-2047-91CC-9D9E2E2780E2}"/>
              </a:ext>
            </a:extLst>
          </p:cNvPr>
          <p:cNvGrpSpPr/>
          <p:nvPr userDrawn="1"/>
        </p:nvGrpSpPr>
        <p:grpSpPr>
          <a:xfrm>
            <a:off x="0" y="0"/>
            <a:ext cx="13239208" cy="7167023"/>
            <a:chOff x="-279991" y="0"/>
            <a:chExt cx="13239208" cy="7167023"/>
          </a:xfrm>
        </p:grpSpPr>
        <p:pic>
          <p:nvPicPr>
            <p:cNvPr id="7" name="Picture 2" descr="http://media.washtimes.com.s3.amazonaws.com/media/image/2015/09/08/9_8_2015_2constitution8201.jpg">
              <a:extLst>
                <a:ext uri="{FF2B5EF4-FFF2-40B4-BE49-F238E27FC236}">
                  <a16:creationId xmlns:a16="http://schemas.microsoft.com/office/drawing/2014/main" id="{8FB1141C-E09B-6E4C-931A-807B4A8B1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279991" y="0"/>
              <a:ext cx="1247199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718AA8-D11E-064C-924F-788F1F9D695A}"/>
                </a:ext>
              </a:extLst>
            </p:cNvPr>
            <p:cNvSpPr/>
            <p:nvPr/>
          </p:nvSpPr>
          <p:spPr>
            <a:xfrm>
              <a:off x="-279990" y="0"/>
              <a:ext cx="12471990" cy="6858000"/>
            </a:xfrm>
            <a:prstGeom prst="rect">
              <a:avLst/>
            </a:prstGeom>
            <a:solidFill>
              <a:srgbClr val="202730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36823C-37C1-0045-BBD6-1D97E3534240}"/>
                </a:ext>
              </a:extLst>
            </p:cNvPr>
            <p:cNvGrpSpPr/>
            <p:nvPr/>
          </p:nvGrpSpPr>
          <p:grpSpPr>
            <a:xfrm>
              <a:off x="6375537" y="583343"/>
              <a:ext cx="6583680" cy="6583680"/>
              <a:chOff x="6925234" y="-971550"/>
              <a:chExt cx="6583680" cy="658368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C33D91-0FD3-764A-8FF9-84DC6C89AF33}"/>
                  </a:ext>
                </a:extLst>
              </p:cNvPr>
              <p:cNvSpPr/>
              <p:nvPr/>
            </p:nvSpPr>
            <p:spPr>
              <a:xfrm>
                <a:off x="6925234" y="-971550"/>
                <a:ext cx="6583680" cy="6583680"/>
              </a:xfrm>
              <a:prstGeom prst="ellipse">
                <a:avLst/>
              </a:prstGeom>
              <a:solidFill>
                <a:srgbClr val="A7AA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2" descr="http://media.washtimes.com.s3.amazonaws.com/media/image/2015/09/08/9_8_2015_2constitution8201.jpg">
                <a:extLst>
                  <a:ext uri="{FF2B5EF4-FFF2-40B4-BE49-F238E27FC236}">
                    <a16:creationId xmlns:a16="http://schemas.microsoft.com/office/drawing/2014/main" id="{E77330B0-BF73-594A-9D7B-B97CE55420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" r="24789"/>
              <a:stretch/>
            </p:blipFill>
            <p:spPr bwMode="auto">
              <a:xfrm>
                <a:off x="7062394" y="-834390"/>
                <a:ext cx="6309360" cy="6309360"/>
              </a:xfrm>
              <a:prstGeom prst="ellipse">
                <a:avLst/>
              </a:prstGeom>
              <a:noFill/>
              <a:ln w="1143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64068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463C711-6EFA-AB48-9D4D-E1596349AED3}"/>
              </a:ext>
            </a:extLst>
          </p:cNvPr>
          <p:cNvSpPr/>
          <p:nvPr userDrawn="1"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246BB-878C-A549-9E10-6187B55155DE}"/>
              </a:ext>
            </a:extLst>
          </p:cNvPr>
          <p:cNvSpPr txBox="1"/>
          <p:nvPr userDrawn="1"/>
        </p:nvSpPr>
        <p:spPr>
          <a:xfrm>
            <a:off x="10173653" y="4198719"/>
            <a:ext cx="141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NIST Center for Neutron Research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D1DB51-7206-B549-948D-7F367B1FC1D2}"/>
              </a:ext>
            </a:extLst>
          </p:cNvPr>
          <p:cNvSpPr/>
          <p:nvPr userDrawn="1"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B9D1F9-8865-4042-BF49-D46857432514}"/>
              </a:ext>
            </a:extLst>
          </p:cNvPr>
          <p:cNvSpPr txBox="1"/>
          <p:nvPr userDrawn="1"/>
        </p:nvSpPr>
        <p:spPr>
          <a:xfrm>
            <a:off x="8507867" y="4198719"/>
            <a:ext cx="1560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Center for Nanoscale Science and Technology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3B4D763-4E78-6146-BC8F-46813D75D13B}"/>
              </a:ext>
            </a:extLst>
          </p:cNvPr>
          <p:cNvSpPr/>
          <p:nvPr userDrawn="1"/>
        </p:nvSpPr>
        <p:spPr>
          <a:xfrm>
            <a:off x="6976872" y="3561054"/>
            <a:ext cx="1450646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B3B568-EB31-8944-943E-2B76F1466F7B}"/>
              </a:ext>
            </a:extLst>
          </p:cNvPr>
          <p:cNvSpPr txBox="1"/>
          <p:nvPr userDrawn="1"/>
        </p:nvSpPr>
        <p:spPr>
          <a:xfrm>
            <a:off x="6662336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Communication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8B28076-EC80-664B-B32A-28EC5FEFC8C7}"/>
              </a:ext>
            </a:extLst>
          </p:cNvPr>
          <p:cNvSpPr/>
          <p:nvPr userDrawn="1"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E7FA77-5732-EB4C-87F5-7B805FE34A46}"/>
              </a:ext>
            </a:extLst>
          </p:cNvPr>
          <p:cNvSpPr txBox="1"/>
          <p:nvPr userDrawn="1"/>
        </p:nvSpPr>
        <p:spPr>
          <a:xfrm>
            <a:off x="5074836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0355AFD-E12D-6F43-88AA-93386E027ABD}"/>
              </a:ext>
            </a:extLst>
          </p:cNvPr>
          <p:cNvSpPr/>
          <p:nvPr userDrawn="1"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F8F652-0A36-E74D-86A0-730E72C3A84E}"/>
              </a:ext>
            </a:extLst>
          </p:cNvPr>
          <p:cNvSpPr txBox="1"/>
          <p:nvPr userDrawn="1"/>
        </p:nvSpPr>
        <p:spPr>
          <a:xfrm>
            <a:off x="3500036" y="4198719"/>
            <a:ext cx="208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Engineering 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9CCEE8-265E-9E4B-B528-4740374ECCAB}"/>
              </a:ext>
            </a:extLst>
          </p:cNvPr>
          <p:cNvSpPr/>
          <p:nvPr userDrawn="1"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8981B6-0D30-994F-868B-DA4C836ED7A0}"/>
              </a:ext>
            </a:extLst>
          </p:cNvPr>
          <p:cNvSpPr/>
          <p:nvPr userDrawn="1"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10">
            <a:extLst>
              <a:ext uri="{FF2B5EF4-FFF2-40B4-BE49-F238E27FC236}">
                <a16:creationId xmlns:a16="http://schemas.microsoft.com/office/drawing/2014/main" id="{5C9C16B3-210C-B043-941B-2BCED4B8A7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6549" y="2348884"/>
            <a:ext cx="1402923" cy="140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B3B17BB-B428-544F-86C8-F1F68191F57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76872" y="2353774"/>
            <a:ext cx="1453896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False color SEM showing electrical testing of a carbon nanotube bundle using the nanoscale-positioning in-situ probe system. ">
            <a:extLst>
              <a:ext uri="{FF2B5EF4-FFF2-40B4-BE49-F238E27FC236}">
                <a16:creationId xmlns:a16="http://schemas.microsoft.com/office/drawing/2014/main" id="{DA375C84-93CF-8D4A-899F-EEA76BAD623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9" b="-886"/>
          <a:stretch/>
        </p:blipFill>
        <p:spPr bwMode="auto">
          <a:xfrm>
            <a:off x="8582008" y="2346319"/>
            <a:ext cx="1399032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92C40D67-1097-D343-B9BE-D85D74FAE4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0173653" y="2348884"/>
            <a:ext cx="1399032" cy="139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E88D6925-0F2E-0341-A147-41D14A1646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5416970" y="2348884"/>
            <a:ext cx="1399013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6500C4B-36DF-BA4F-9E05-F07444736522}"/>
              </a:ext>
            </a:extLst>
          </p:cNvPr>
          <p:cNvSpPr txBox="1"/>
          <p:nvPr userDrawn="1"/>
        </p:nvSpPr>
        <p:spPr>
          <a:xfrm>
            <a:off x="2072917" y="4198719"/>
            <a:ext cx="176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Physical Measurement Laboratory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CD9B73-1D4F-FE4E-AB8E-AA59601D4CBD}"/>
              </a:ext>
            </a:extLst>
          </p:cNvPr>
          <p:cNvSpPr txBox="1"/>
          <p:nvPr userDrawn="1"/>
        </p:nvSpPr>
        <p:spPr>
          <a:xfrm>
            <a:off x="432382" y="4198719"/>
            <a:ext cx="183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Material 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Measurement Laboratory</a:t>
            </a: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9EED324E-25BC-9147-BC52-FF58D33DB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/>
          <a:stretch>
            <a:fillRect/>
          </a:stretch>
        </p:blipFill>
        <p:spPr bwMode="auto">
          <a:xfrm>
            <a:off x="2259313" y="2348884"/>
            <a:ext cx="1401578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DNA sequencing">
            <a:extLst>
              <a:ext uri="{FF2B5EF4-FFF2-40B4-BE49-F238E27FC236}">
                <a16:creationId xmlns:a16="http://schemas.microsoft.com/office/drawing/2014/main" id="{F88861C1-B7A2-E346-A5D6-F418DE5D89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527" y="2348884"/>
            <a:ext cx="1399032" cy="139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0C30A09-75D8-CE47-858A-E88D0129C47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E80D1C-9385-AE4C-89FA-77775F6AC94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9883E8DA-BC8F-7C4D-8999-59315899572C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Laboratory Programs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882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8E294D5-A8C2-AD47-B9A0-71D08EA05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5B3A54-C7E7-B542-9D0D-A3CEDD85ED94}"/>
              </a:ext>
            </a:extLst>
          </p:cNvPr>
          <p:cNvSpPr/>
          <p:nvPr userDrawn="1"/>
        </p:nvSpPr>
        <p:spPr>
          <a:xfrm>
            <a:off x="1152691" y="1073426"/>
            <a:ext cx="9880600" cy="5057790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C9AD0-C5DF-884B-8914-04B5744EC10A}"/>
              </a:ext>
            </a:extLst>
          </p:cNvPr>
          <p:cNvSpPr txBox="1"/>
          <p:nvPr userDrawn="1"/>
        </p:nvSpPr>
        <p:spPr>
          <a:xfrm>
            <a:off x="1658685" y="1834991"/>
            <a:ext cx="9098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STAY IN TOUCH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E2D3A-3375-AE4F-9E05-7D030800E664}"/>
              </a:ext>
            </a:extLst>
          </p:cNvPr>
          <p:cNvSpPr txBox="1"/>
          <p:nvPr userDrawn="1"/>
        </p:nvSpPr>
        <p:spPr>
          <a:xfrm>
            <a:off x="4014631" y="3528737"/>
            <a:ext cx="438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CONTACT 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127BD9-D6D1-C646-ACAC-966CF54B085B}"/>
              </a:ext>
            </a:extLst>
          </p:cNvPr>
          <p:cNvCxnSpPr>
            <a:cxnSpLocks/>
          </p:cNvCxnSpPr>
          <p:nvPr userDrawn="1"/>
        </p:nvCxnSpPr>
        <p:spPr>
          <a:xfrm>
            <a:off x="1742741" y="3283198"/>
            <a:ext cx="87889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A8313A-768B-B94C-A24C-8CD9C34E5C51}"/>
              </a:ext>
            </a:extLst>
          </p:cNvPr>
          <p:cNvSpPr txBox="1"/>
          <p:nvPr userDrawn="1"/>
        </p:nvSpPr>
        <p:spPr>
          <a:xfrm>
            <a:off x="7846955" y="4830528"/>
            <a:ext cx="228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@</a:t>
            </a:r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usnistgov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D5F27-B59A-4444-88AA-8E14B07BA7CA}"/>
              </a:ext>
            </a:extLst>
          </p:cNvPr>
          <p:cNvSpPr txBox="1"/>
          <p:nvPr userDrawn="1"/>
        </p:nvSpPr>
        <p:spPr>
          <a:xfrm>
            <a:off x="3539369" y="4830527"/>
            <a:ext cx="166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NIST.gov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C37E2-5E62-3A4D-AF8E-33213B1779C9}"/>
              </a:ext>
            </a:extLst>
          </p:cNvPr>
          <p:cNvSpPr/>
          <p:nvPr userDrawn="1"/>
        </p:nvSpPr>
        <p:spPr>
          <a:xfrm>
            <a:off x="2598617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1E3661-6280-5246-961F-7B1856B1C693}"/>
              </a:ext>
            </a:extLst>
          </p:cNvPr>
          <p:cNvSpPr/>
          <p:nvPr userDrawn="1"/>
        </p:nvSpPr>
        <p:spPr>
          <a:xfrm>
            <a:off x="690620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E182D0-1774-8449-A0AD-DF922D717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814" y="4561416"/>
            <a:ext cx="974555" cy="907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7E0AB-A1DD-4241-B947-D0EB6EDE8F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705" y="4652443"/>
            <a:ext cx="779059" cy="725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422337E-F3BC-AF44-8B4F-3C71D0123507}"/>
              </a:ext>
            </a:extLst>
          </p:cNvPr>
          <p:cNvSpPr/>
          <p:nvPr userDrawn="1"/>
        </p:nvSpPr>
        <p:spPr>
          <a:xfrm>
            <a:off x="5983566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3AA7D5-2DB8-5D45-8023-5DDCE4B0D01D}"/>
              </a:ext>
            </a:extLst>
          </p:cNvPr>
          <p:cNvSpPr/>
          <p:nvPr userDrawn="1"/>
        </p:nvSpPr>
        <p:spPr>
          <a:xfrm>
            <a:off x="507740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BE51CF-2ABA-1149-B4EE-E8D43619FA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45694" y="4749713"/>
            <a:ext cx="510664" cy="4879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E699CD-AE14-D44F-B6F0-756B9CBE2D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73656" y="4749713"/>
            <a:ext cx="225940" cy="4879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44C22B-3097-5540-BBD9-95E97CCE80F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19563" y="346642"/>
            <a:ext cx="3831741" cy="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56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91F42-D043-2D40-AF98-6BB2A82D0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7B43AF-6FA8-604C-9658-6C886FE656D4}"/>
              </a:ext>
            </a:extLst>
          </p:cNvPr>
          <p:cNvSpPr/>
          <p:nvPr userDrawn="1"/>
        </p:nvSpPr>
        <p:spPr>
          <a:xfrm>
            <a:off x="878529" y="1035902"/>
            <a:ext cx="10475271" cy="4765519"/>
          </a:xfrm>
          <a:prstGeom prst="rect">
            <a:avLst/>
          </a:prstGeom>
          <a:solidFill>
            <a:srgbClr val="061D37">
              <a:alpha val="87843"/>
            </a:srgbClr>
          </a:solidFill>
          <a:ln>
            <a:solidFill>
              <a:srgbClr val="458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FF144-A874-8D40-9673-63158A6E1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313" y="2338891"/>
            <a:ext cx="8932127" cy="2355772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051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74" y="1170432"/>
            <a:ext cx="10166126" cy="121161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7F5AF-E0DF-6E43-A1D7-F5FEFFC7316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E71D35-3A4C-544C-8023-6D77DCD91F7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9FAE3-492E-8945-991C-5D2A0F241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3CDE5-653C-2C48-B912-0A4C8B267902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4586481-B74D-E246-A8E6-67A65FAC52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1A437EC9-475F-4627-A6A7-1D52120332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BAFE4-3996-9B40-A849-0450F4C59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804DA-26DC-094D-81DE-93F10F39F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51A0C-9B64-634D-8A09-BE241A24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619D-369A-3C40-8401-DAA021E8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84E01-FA1D-DF4D-8154-31A9A1861279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8995-CDE0-A646-B4C0-DF68570A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2D4CD-0567-AA4B-BE1B-B504FA73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9F883E-0FB0-C74A-9872-9131D81B78D9}"/>
              </a:ext>
            </a:extLst>
          </p:cNvPr>
          <p:cNvSpPr/>
          <p:nvPr userDrawn="1"/>
        </p:nvSpPr>
        <p:spPr>
          <a:xfrm>
            <a:off x="0" y="5598633"/>
            <a:ext cx="12192000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 userDrawn="1"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F4D4-7E5F-3B46-8DBB-0554AC2C96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3970" y="6004694"/>
            <a:ext cx="3964361" cy="52359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0C0744E-5880-42FC-A561-A7A3749F4F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rgbClr val="193968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6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5BF3-4E7C-454B-B1C9-31E74A986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609786"/>
            <a:ext cx="12192001" cy="1267887"/>
          </a:xfrm>
          <a:prstGeom prst="rect">
            <a:avLst/>
          </a:prstGeom>
          <a:noFill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7E46A3-6E66-5E42-8165-30B15BAF3D1B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9F65A31-2876-1846-B2C3-B0FDF7C220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0A296E2-5821-45DB-9E66-7ACAE607AB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rgbClr val="193968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6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A23069-512B-4AEF-9404-4912C865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1C78F9-EC4F-4C1B-BAC5-3ACE7B21B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7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36F84-A056-024D-8256-6D32517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5" y="326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515DB-95E6-C443-858B-86A26AE7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4E01-FA1D-DF4D-8154-31A9A1861279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D10BC-EA5B-B342-BB67-E3B44DFF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EFDFB-58EC-8343-9988-C1A633F1A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D185C6-3D46-4B8E-8759-04505E199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3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49" r:id="rId6"/>
    <p:sldLayoutId id="2147483656" r:id="rId7"/>
    <p:sldLayoutId id="2147483657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659" r:id="rId15"/>
    <p:sldLayoutId id="2147483660" r:id="rId16"/>
    <p:sldLayoutId id="2147483661" r:id="rId17"/>
    <p:sldLayoutId id="2147483662" r:id="rId18"/>
    <p:sldLayoutId id="2147483664" r:id="rId19"/>
    <p:sldLayoutId id="2147483665" r:id="rId20"/>
    <p:sldLayoutId id="2147483689" r:id="rId21"/>
    <p:sldLayoutId id="2147483667" r:id="rId22"/>
    <p:sldLayoutId id="2147483668" r:id="rId23"/>
    <p:sldLayoutId id="2147483669" r:id="rId24"/>
    <p:sldLayoutId id="2147483690" r:id="rId25"/>
    <p:sldLayoutId id="2147483670" r:id="rId26"/>
    <p:sldLayoutId id="2147483671" r:id="rId27"/>
    <p:sldLayoutId id="2147483672" r:id="rId28"/>
    <p:sldLayoutId id="2147483673" r:id="rId29"/>
    <p:sldLayoutId id="2147483674" r:id="rId30"/>
    <p:sldLayoutId id="2147483688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86" r:id="rId43"/>
    <p:sldLayoutId id="2147483687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86.png"/><Relationship Id="rId18" Type="http://schemas.openxmlformats.org/officeDocument/2006/relationships/image" Target="../media/image97.png"/><Relationship Id="rId3" Type="http://schemas.openxmlformats.org/officeDocument/2006/relationships/tags" Target="../tags/tag9.xml"/><Relationship Id="rId21" Type="http://schemas.openxmlformats.org/officeDocument/2006/relationships/image" Target="../media/image100.png"/><Relationship Id="rId7" Type="http://schemas.openxmlformats.org/officeDocument/2006/relationships/tags" Target="../tags/tag13.xml"/><Relationship Id="rId12" Type="http://schemas.openxmlformats.org/officeDocument/2006/relationships/image" Target="../media/image89.svg"/><Relationship Id="rId17" Type="http://schemas.openxmlformats.org/officeDocument/2006/relationships/image" Target="../media/image96.png"/><Relationship Id="rId2" Type="http://schemas.openxmlformats.org/officeDocument/2006/relationships/tags" Target="../tags/tag8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88.png"/><Relationship Id="rId5" Type="http://schemas.openxmlformats.org/officeDocument/2006/relationships/tags" Target="../tags/tag11.xml"/><Relationship Id="rId15" Type="http://schemas.openxmlformats.org/officeDocument/2006/relationships/image" Target="../media/image90.png"/><Relationship Id="rId10" Type="http://schemas.openxmlformats.org/officeDocument/2006/relationships/image" Target="../media/image93.svg"/><Relationship Id="rId19" Type="http://schemas.openxmlformats.org/officeDocument/2006/relationships/image" Target="../media/image98.png"/><Relationship Id="rId4" Type="http://schemas.openxmlformats.org/officeDocument/2006/relationships/tags" Target="../tags/tag10.xml"/><Relationship Id="rId9" Type="http://schemas.openxmlformats.org/officeDocument/2006/relationships/image" Target="../media/image84.png"/><Relationship Id="rId14" Type="http://schemas.openxmlformats.org/officeDocument/2006/relationships/image" Target="../media/image94.svg"/><Relationship Id="rId22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103.png"/><Relationship Id="rId3" Type="http://schemas.openxmlformats.org/officeDocument/2006/relationships/tags" Target="../tags/tag16.xml"/><Relationship Id="rId7" Type="http://schemas.openxmlformats.org/officeDocument/2006/relationships/image" Target="../media/image88.png"/><Relationship Id="rId12" Type="http://schemas.openxmlformats.org/officeDocument/2006/relationships/image" Target="../media/image10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93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94.sv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86.png"/><Relationship Id="rId1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ntor.ieee.org/802.11/dcn/21/11-21-0746-01-00bf-q-d-simulation-modeling-framework-for-sensing.pptx" TargetMode="External"/><Relationship Id="rId2" Type="http://schemas.openxmlformats.org/officeDocument/2006/relationships/hyperlink" Target="https://github.com/wigig-tools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mentor.ieee.org/802.11/dcn/21/11-21-0747-01-00bf-a-preliminary-channel-model-using-raytracing-to-detect-human-presence.pptx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13" Type="http://schemas.openxmlformats.org/officeDocument/2006/relationships/image" Target="../media/image6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6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0.png"/><Relationship Id="rId5" Type="http://schemas.openxmlformats.org/officeDocument/2006/relationships/tags" Target="../tags/tag5.xml"/><Relationship Id="rId10" Type="http://schemas.openxmlformats.org/officeDocument/2006/relationships/image" Target="../media/image59.png"/><Relationship Id="rId4" Type="http://schemas.openxmlformats.org/officeDocument/2006/relationships/tags" Target="../tags/tag4.xml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entor.ieee.org/802.11/documents?is_dcn=DCN%2C%20Title%2C%20Author%20or%20Affiliation&amp;is_group=00bf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FD70-F4AD-400D-B87E-8C4C4783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492985"/>
            <a:ext cx="1084684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 for Joint Sensing and Communication in Future Millimeter Wave IEEE 802.11 WLANs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87DBC-FBBA-4DA8-B108-C01CE0270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840" y="2753743"/>
            <a:ext cx="9722688" cy="424732"/>
          </a:xfrm>
        </p:spPr>
        <p:txBody>
          <a:bodyPr/>
          <a:lstStyle/>
          <a:p>
            <a:r>
              <a:rPr lang="en-US" sz="2400" dirty="0"/>
              <a:t>Steve Blandino, Tanguy Ropitault, Raied Caromi, Nada Golmie</a:t>
            </a:r>
          </a:p>
        </p:txBody>
      </p:sp>
    </p:spTree>
    <p:extLst>
      <p:ext uri="{BB962C8B-B14F-4D97-AF65-F5344CB8AC3E}">
        <p14:creationId xmlns:p14="http://schemas.microsoft.com/office/powerpoint/2010/main" val="367303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E3E3-3E53-4CA0-AE90-138C9A8E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case: sensing human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B9E7-DF87-4E12-B512-D6E3B8C50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mm-wave WLAN devices working as multi-static radar.</a:t>
            </a:r>
            <a:endParaRPr lang="en-US" dirty="0">
              <a:cs typeface="Times New Roman"/>
            </a:endParaRPr>
          </a:p>
          <a:p>
            <a:r>
              <a:rPr lang="en-US" dirty="0"/>
              <a:t>Multiple people moving in an indoor environment. </a:t>
            </a:r>
            <a:endParaRPr lang="en-US" dirty="0">
              <a:cs typeface="Times New Roman"/>
            </a:endParaRPr>
          </a:p>
          <a:p>
            <a:r>
              <a:rPr lang="en-US" dirty="0"/>
              <a:t>Indoor sensing: </a:t>
            </a:r>
            <a:endParaRPr lang="en-US" dirty="0">
              <a:cs typeface="Times New Roman"/>
            </a:endParaRPr>
          </a:p>
          <a:p>
            <a:pPr lvl="1"/>
            <a:r>
              <a:rPr lang="en-US" dirty="0"/>
              <a:t>Presence detection, number of people in the room, localization of active people.</a:t>
            </a:r>
            <a:endParaRPr lang="en-US" dirty="0">
              <a:cs typeface="Times New Roman"/>
            </a:endParaRPr>
          </a:p>
          <a:p>
            <a:r>
              <a:rPr lang="en-US" dirty="0"/>
              <a:t>Application example: audio with user tracking</a:t>
            </a:r>
            <a:endParaRPr lang="en-US" dirty="0">
              <a:cs typeface="Times New Roman"/>
            </a:endParaRPr>
          </a:p>
          <a:p>
            <a:pPr lvl="1"/>
            <a:r>
              <a:rPr lang="en-US" dirty="0"/>
              <a:t>Tracking people in a room and pointing the sound of an audio system at them.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CC9D7-C9C1-413A-8590-1D990C436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16">
            <a:extLst>
              <a:ext uri="{FF2B5EF4-FFF2-40B4-BE49-F238E27FC236}">
                <a16:creationId xmlns:a16="http://schemas.microsoft.com/office/drawing/2014/main" id="{D336C1AD-DC85-4706-89F6-FB3461F14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9" r="4083"/>
          <a:stretch/>
        </p:blipFill>
        <p:spPr>
          <a:xfrm>
            <a:off x="5949534" y="1668094"/>
            <a:ext cx="6242465" cy="45041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CEDD75-71DF-4F68-B06C-B7334DFAF613}"/>
              </a:ext>
            </a:extLst>
          </p:cNvPr>
          <p:cNvSpPr/>
          <p:nvPr/>
        </p:nvSpPr>
        <p:spPr>
          <a:xfrm>
            <a:off x="7004030" y="2572408"/>
            <a:ext cx="523359" cy="473851"/>
          </a:xfrm>
          <a:prstGeom prst="ellipse">
            <a:avLst/>
          </a:prstGeom>
          <a:solidFill>
            <a:sysClr val="window" lastClr="FFFFFF">
              <a:alpha val="21000"/>
            </a:sysClr>
          </a:solidFill>
          <a:ln w="12700" cap="flat" cmpd="sng" algn="ctr">
            <a:solidFill>
              <a:srgbClr val="B9491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EC95AE-E582-46A2-88E8-C83FBAC018D2}"/>
              </a:ext>
            </a:extLst>
          </p:cNvPr>
          <p:cNvSpPr/>
          <p:nvPr/>
        </p:nvSpPr>
        <p:spPr>
          <a:xfrm>
            <a:off x="7627943" y="2864674"/>
            <a:ext cx="523359" cy="473851"/>
          </a:xfrm>
          <a:prstGeom prst="ellipse">
            <a:avLst/>
          </a:prstGeom>
          <a:solidFill>
            <a:sysClr val="window" lastClr="FFFFFF">
              <a:alpha val="21000"/>
            </a:sysClr>
          </a:solidFill>
          <a:ln w="12700" cap="flat" cmpd="sng" algn="ctr">
            <a:solidFill>
              <a:srgbClr val="B9491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0B46D0-F4F4-4640-AADB-B52DB5045DB5}"/>
              </a:ext>
            </a:extLst>
          </p:cNvPr>
          <p:cNvSpPr/>
          <p:nvPr/>
        </p:nvSpPr>
        <p:spPr>
          <a:xfrm>
            <a:off x="8813637" y="2211219"/>
            <a:ext cx="523359" cy="473851"/>
          </a:xfrm>
          <a:prstGeom prst="ellipse">
            <a:avLst/>
          </a:prstGeom>
          <a:solidFill>
            <a:sysClr val="window" lastClr="FFFFFF">
              <a:alpha val="21000"/>
            </a:sysClr>
          </a:solidFill>
          <a:ln w="12700" cap="flat" cmpd="sng" algn="ctr">
            <a:solidFill>
              <a:srgbClr val="B9491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FEBF95-3955-4EBF-846C-B1491604F006}"/>
              </a:ext>
            </a:extLst>
          </p:cNvPr>
          <p:cNvSpPr/>
          <p:nvPr/>
        </p:nvSpPr>
        <p:spPr>
          <a:xfrm>
            <a:off x="7541585" y="2054228"/>
            <a:ext cx="1257856" cy="584775"/>
          </a:xfrm>
          <a:prstGeom prst="rect">
            <a:avLst/>
          </a:prstGeom>
          <a:solidFill>
            <a:sysClr val="window" lastClr="FFFFFF">
              <a:alpha val="22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WLAN Devices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BFBD10-F730-4C03-AB1A-AB846E1D45B4}"/>
              </a:ext>
            </a:extLst>
          </p:cNvPr>
          <p:cNvSpPr/>
          <p:nvPr/>
        </p:nvSpPr>
        <p:spPr>
          <a:xfrm>
            <a:off x="10351036" y="3101600"/>
            <a:ext cx="1231677" cy="584775"/>
          </a:xfrm>
          <a:prstGeom prst="rect">
            <a:avLst/>
          </a:prstGeom>
          <a:solidFill>
            <a:sysClr val="window" lastClr="FFFFFF">
              <a:alpha val="22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Moving target</a:t>
            </a:r>
          </a:p>
        </p:txBody>
      </p:sp>
    </p:spTree>
    <p:extLst>
      <p:ext uri="{BB962C8B-B14F-4D97-AF65-F5344CB8AC3E}">
        <p14:creationId xmlns:p14="http://schemas.microsoft.com/office/powerpoint/2010/main" val="308255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A1650-67E2-4321-A31D-256DC45F5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NIST Q-D framework</a:t>
            </a:r>
          </a:p>
        </p:txBody>
      </p:sp>
    </p:spTree>
    <p:extLst>
      <p:ext uri="{BB962C8B-B14F-4D97-AF65-F5344CB8AC3E}">
        <p14:creationId xmlns:p14="http://schemas.microsoft.com/office/powerpoint/2010/main" val="402531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F898-7912-45D4-BAF7-59AB1015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NIST Q-D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E13DC-8B23-4438-923C-C41328C5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NIST Quasi-Deterministic (Q-D) framework</a:t>
            </a:r>
          </a:p>
          <a:p>
            <a:pPr lvl="1"/>
            <a:r>
              <a:rPr lang="en-US" sz="2000" dirty="0"/>
              <a:t>Develop simulation models to evaluate IEEE 802.11ad/ay end-to-end (communication) performance with high-fidelity channel, antenna model and system-level protocols.</a:t>
            </a:r>
          </a:p>
          <a:p>
            <a:pPr lvl="1"/>
            <a:r>
              <a:rPr lang="en-US" sz="2000" dirty="0"/>
              <a:t>Extend the NIST Q-D framework to evaluate IEEE 802.11bf end-to-end performance (</a:t>
            </a:r>
            <a:r>
              <a:rPr lang="en-US" sz="2000" b="1" dirty="0"/>
              <a:t>communication and sensing</a:t>
            </a:r>
            <a:r>
              <a:rPr lang="en-US" sz="2000" dirty="0"/>
              <a:t>) with high-fidelity channel, antenna model and system-level protocols.</a:t>
            </a:r>
          </a:p>
          <a:p>
            <a:r>
              <a:rPr lang="en-US" dirty="0"/>
              <a:t>5 software packages </a:t>
            </a:r>
            <a:r>
              <a:rPr lang="en-US" sz="2000" i="1" dirty="0">
                <a:solidFill>
                  <a:srgbClr val="5B9BD5"/>
                </a:solidFill>
              </a:rPr>
              <a:t>(https://github.com/wigig-tools)</a:t>
            </a:r>
            <a:endParaRPr lang="en-US" dirty="0"/>
          </a:p>
          <a:p>
            <a:pPr lvl="1"/>
            <a:r>
              <a:rPr lang="en-US" sz="2000" dirty="0"/>
              <a:t>NIST Q-D Channel Realization Software</a:t>
            </a:r>
          </a:p>
          <a:p>
            <a:pPr lvl="1"/>
            <a:r>
              <a:rPr lang="en-US" sz="2000" dirty="0"/>
              <a:t>NIST 802.11ay PHY</a:t>
            </a:r>
          </a:p>
          <a:p>
            <a:pPr lvl="1"/>
            <a:r>
              <a:rPr lang="en-US" sz="2000" dirty="0"/>
              <a:t>ns-3 802.11ad/ay with Q-D channel</a:t>
            </a:r>
          </a:p>
          <a:p>
            <a:pPr lvl="1"/>
            <a:r>
              <a:rPr lang="en-US" sz="2000" dirty="0"/>
              <a:t>Codebook Generator</a:t>
            </a:r>
          </a:p>
          <a:p>
            <a:pPr lvl="1"/>
            <a:r>
              <a:rPr lang="en-US" sz="2000" dirty="0"/>
              <a:t>NIST Q-D Interpreter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3F5A6-4CCE-4A0F-9029-4B9879A68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DBF854-7BA3-4A95-AE1B-21E8F51BE0C3}"/>
              </a:ext>
            </a:extLst>
          </p:cNvPr>
          <p:cNvGrpSpPr/>
          <p:nvPr/>
        </p:nvGrpSpPr>
        <p:grpSpPr>
          <a:xfrm>
            <a:off x="5051728" y="4116773"/>
            <a:ext cx="6211215" cy="2285507"/>
            <a:chOff x="4823931" y="3810490"/>
            <a:chExt cx="6211215" cy="22855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8BA45C-F1F3-42C0-9916-FBAC542B7AF3}"/>
                </a:ext>
              </a:extLst>
            </p:cNvPr>
            <p:cNvSpPr/>
            <p:nvPr/>
          </p:nvSpPr>
          <p:spPr>
            <a:xfrm>
              <a:off x="7417599" y="5572914"/>
              <a:ext cx="1524000" cy="458436"/>
            </a:xfrm>
            <a:prstGeom prst="rect">
              <a:avLst/>
            </a:prstGeom>
            <a:solidFill>
              <a:srgbClr val="8F8FBF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NIST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Q-D Interpreter***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67CEA-46EE-47AB-AD92-3BDB75A27A50}"/>
                </a:ext>
              </a:extLst>
            </p:cNvPr>
            <p:cNvSpPr/>
            <p:nvPr/>
          </p:nvSpPr>
          <p:spPr>
            <a:xfrm>
              <a:off x="7417598" y="4733478"/>
              <a:ext cx="1524000" cy="458436"/>
            </a:xfrm>
            <a:prstGeom prst="rect">
              <a:avLst/>
            </a:prstGeom>
            <a:solidFill>
              <a:srgbClr val="3FD5BA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ns-3 802.11ad/ay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with Q-D channel**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49EDB8-3723-4D1C-92C7-FD566D88ECA8}"/>
                </a:ext>
              </a:extLst>
            </p:cNvPr>
            <p:cNvSpPr/>
            <p:nvPr/>
          </p:nvSpPr>
          <p:spPr>
            <a:xfrm>
              <a:off x="9488697" y="4733478"/>
              <a:ext cx="1496050" cy="45670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Codebook Generator*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0BE216-3FB5-4333-93B4-D667328B92C5}"/>
                </a:ext>
              </a:extLst>
            </p:cNvPr>
            <p:cNvSpPr/>
            <p:nvPr/>
          </p:nvSpPr>
          <p:spPr>
            <a:xfrm>
              <a:off x="4935070" y="4733478"/>
              <a:ext cx="1917103" cy="456707"/>
            </a:xfrm>
            <a:prstGeom prst="rect">
              <a:avLst/>
            </a:prstGeom>
            <a:solidFill>
              <a:srgbClr val="7CC8EC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NIST Q-D Channel Realization software*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CBAC6-BCF1-400C-902E-FF4ACBA8294B}"/>
                </a:ext>
              </a:extLst>
            </p:cNvPr>
            <p:cNvSpPr/>
            <p:nvPr/>
          </p:nvSpPr>
          <p:spPr>
            <a:xfrm>
              <a:off x="4935070" y="5572914"/>
              <a:ext cx="1917103" cy="456707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NIST 802.11ay PHY*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0FC333-5437-4B57-82F5-EAD32CA25DD8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 bwMode="auto">
            <a:xfrm>
              <a:off x="5893622" y="5190185"/>
              <a:ext cx="0" cy="382729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24539B-F0E4-484C-98D0-7CD68451B10F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 bwMode="auto">
            <a:xfrm>
              <a:off x="6852173" y="4961832"/>
              <a:ext cx="565425" cy="864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5DB81F-C4CE-4596-A421-53067B327D77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 bwMode="auto">
            <a:xfrm flipH="1">
              <a:off x="8941598" y="4961832"/>
              <a:ext cx="547099" cy="864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A93CFD6-5D04-4196-8EC3-D439ABB85976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 bwMode="auto">
            <a:xfrm flipV="1">
              <a:off x="6852173" y="4962696"/>
              <a:ext cx="565425" cy="838572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9432EF-FE95-43DD-8C2D-7382F5053834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 bwMode="auto">
            <a:xfrm>
              <a:off x="8179598" y="5191914"/>
              <a:ext cx="1" cy="381000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7E746C-EE47-4D2C-AF2D-707BC6657147}"/>
                </a:ext>
              </a:extLst>
            </p:cNvPr>
            <p:cNvSpPr/>
            <p:nvPr/>
          </p:nvSpPr>
          <p:spPr>
            <a:xfrm>
              <a:off x="4862946" y="4497155"/>
              <a:ext cx="2089474" cy="762371"/>
            </a:xfrm>
            <a:prstGeom prst="rect">
              <a:avLst/>
            </a:prstGeom>
            <a:noFill/>
            <a:ln w="12700">
              <a:solidFill>
                <a:srgbClr val="7CC8E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F792A3-41C7-456D-AA38-33B1F3721EDA}"/>
                </a:ext>
              </a:extLst>
            </p:cNvPr>
            <p:cNvSpPr/>
            <p:nvPr/>
          </p:nvSpPr>
          <p:spPr>
            <a:xfrm>
              <a:off x="4862945" y="5419403"/>
              <a:ext cx="2089475" cy="676594"/>
            </a:xfrm>
            <a:prstGeom prst="rect">
              <a:avLst/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562893-060C-4065-93E4-8BD8DAC0598E}"/>
                </a:ext>
              </a:extLst>
            </p:cNvPr>
            <p:cNvSpPr/>
            <p:nvPr/>
          </p:nvSpPr>
          <p:spPr>
            <a:xfrm>
              <a:off x="7299522" y="4497155"/>
              <a:ext cx="1766526" cy="762371"/>
            </a:xfrm>
            <a:prstGeom prst="rect">
              <a:avLst/>
            </a:prstGeom>
            <a:noFill/>
            <a:ln w="12700">
              <a:solidFill>
                <a:srgbClr val="40D5B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13F4A5-DF9A-4F61-8EE9-2690E6AF0C29}"/>
                </a:ext>
              </a:extLst>
            </p:cNvPr>
            <p:cNvSpPr/>
            <p:nvPr/>
          </p:nvSpPr>
          <p:spPr>
            <a:xfrm>
              <a:off x="7299525" y="5408655"/>
              <a:ext cx="1766526" cy="687342"/>
            </a:xfrm>
            <a:prstGeom prst="rect">
              <a:avLst/>
            </a:prstGeom>
            <a:noFill/>
            <a:ln w="12700">
              <a:solidFill>
                <a:srgbClr val="A162D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381812-0698-47CA-AF12-1521295A8252}"/>
                </a:ext>
              </a:extLst>
            </p:cNvPr>
            <p:cNvSpPr/>
            <p:nvPr/>
          </p:nvSpPr>
          <p:spPr>
            <a:xfrm>
              <a:off x="9394823" y="4497155"/>
              <a:ext cx="1640323" cy="762372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7072C2-ABDF-4502-B4C6-119B0E32D0B1}"/>
                </a:ext>
              </a:extLst>
            </p:cNvPr>
            <p:cNvSpPr txBox="1"/>
            <p:nvPr/>
          </p:nvSpPr>
          <p:spPr>
            <a:xfrm>
              <a:off x="4823931" y="4472710"/>
              <a:ext cx="6014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solidFill>
                    <a:srgbClr val="7CC8E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Channel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60CA8-CE84-4C3C-8DEC-E6C40810DDF4}"/>
                </a:ext>
              </a:extLst>
            </p:cNvPr>
            <p:cNvSpPr txBox="1"/>
            <p:nvPr/>
          </p:nvSpPr>
          <p:spPr>
            <a:xfrm>
              <a:off x="4826661" y="5372712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solidFill>
                    <a:schemeClr val="bg2">
                      <a:lumMod val="9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PHY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CEAAC2-5B04-49F8-8BF0-82A09D0E8C15}"/>
                </a:ext>
              </a:extLst>
            </p:cNvPr>
            <p:cNvSpPr/>
            <p:nvPr/>
          </p:nvSpPr>
          <p:spPr>
            <a:xfrm>
              <a:off x="7312233" y="4472710"/>
              <a:ext cx="84510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>
                  <a:solidFill>
                    <a:srgbClr val="40D5BA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System-Level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C8D84F-FBDE-437F-83DB-F587F8A9868B}"/>
                </a:ext>
              </a:extLst>
            </p:cNvPr>
            <p:cNvSpPr/>
            <p:nvPr/>
          </p:nvSpPr>
          <p:spPr>
            <a:xfrm>
              <a:off x="7314748" y="5372712"/>
              <a:ext cx="88998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>
                  <a:solidFill>
                    <a:srgbClr val="A162D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Interpretation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178897-BE17-4B5D-B16E-34EF695189CC}"/>
                </a:ext>
              </a:extLst>
            </p:cNvPr>
            <p:cNvSpPr/>
            <p:nvPr/>
          </p:nvSpPr>
          <p:spPr>
            <a:xfrm>
              <a:off x="9382708" y="4472710"/>
              <a:ext cx="93647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900" b="1">
                  <a:solidFill>
                    <a:srgbClr val="FFC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Calibri" panose="020F0502020204030204"/>
                  <a:ea typeface="+mn-ea"/>
                </a:rPr>
                <a:t>Antenna Model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7BC2EF-3C69-4027-A165-9850C38E1371}"/>
                </a:ext>
              </a:extLst>
            </p:cNvPr>
            <p:cNvSpPr/>
            <p:nvPr/>
          </p:nvSpPr>
          <p:spPr>
            <a:xfrm>
              <a:off x="4939146" y="3810490"/>
              <a:ext cx="1917103" cy="456707"/>
            </a:xfrm>
            <a:prstGeom prst="rect">
              <a:avLst/>
            </a:prstGeom>
            <a:solidFill>
              <a:srgbClr val="7CC8EC">
                <a:alpha val="33000"/>
              </a:srgbClr>
            </a:solidFill>
            <a:ln w="22225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Measurements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76473E-39E9-4C78-93FC-C866406F5C01}"/>
                </a:ext>
              </a:extLst>
            </p:cNvPr>
            <p:cNvCxnSpPr>
              <a:cxnSpLocks/>
              <a:stCxn id="26" idx="2"/>
              <a:endCxn id="9" idx="0"/>
            </p:cNvCxnSpPr>
            <p:nvPr/>
          </p:nvCxnSpPr>
          <p:spPr bwMode="auto">
            <a:xfrm flipH="1">
              <a:off x="5893622" y="4267197"/>
              <a:ext cx="4076" cy="466281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63CFB5-A864-416C-AFCD-2095F936AB57}"/>
              </a:ext>
            </a:extLst>
          </p:cNvPr>
          <p:cNvSpPr txBox="1"/>
          <p:nvPr/>
        </p:nvSpPr>
        <p:spPr>
          <a:xfrm>
            <a:off x="9640953" y="5855395"/>
            <a:ext cx="19159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* </a:t>
            </a:r>
            <a:r>
              <a:rPr lang="en-US" sz="1100" b="1" dirty="0" err="1">
                <a:solidFill>
                  <a:schemeClr val="tx1"/>
                </a:solidFill>
              </a:rPr>
              <a:t>Matlab</a:t>
            </a:r>
            <a:r>
              <a:rPr lang="en-US" sz="1100" b="1" dirty="0">
                <a:solidFill>
                  <a:schemeClr val="tx1"/>
                </a:solidFill>
              </a:rPr>
              <a:t> ** C++ *** Python</a:t>
            </a:r>
          </a:p>
        </p:txBody>
      </p:sp>
    </p:spTree>
    <p:extLst>
      <p:ext uri="{BB962C8B-B14F-4D97-AF65-F5344CB8AC3E}">
        <p14:creationId xmlns:p14="http://schemas.microsoft.com/office/powerpoint/2010/main" val="120083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F898-7912-45D4-BAF7-59AB1015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NIST Q-D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3F5A6-4CCE-4A0F-9029-4B9879A68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13</a:t>
            </a:fld>
            <a:endParaRPr lang="en-US"/>
          </a:p>
        </p:txBody>
      </p:sp>
      <p:pic>
        <p:nvPicPr>
          <p:cNvPr id="30" name="PatDem">
            <a:hlinkClick r:id="" action="ppaction://media"/>
            <a:extLst>
              <a:ext uri="{FF2B5EF4-FFF2-40B4-BE49-F238E27FC236}">
                <a16:creationId xmlns:a16="http://schemas.microsoft.com/office/drawing/2014/main" id="{A267B9EA-285A-4B4C-9443-95BF49507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7379"/>
          <a:stretch/>
        </p:blipFill>
        <p:spPr>
          <a:xfrm>
            <a:off x="3176961" y="1123742"/>
            <a:ext cx="8876815" cy="38332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5DBF854-7BA3-4A95-AE1B-21E8F51BE0C3}"/>
              </a:ext>
            </a:extLst>
          </p:cNvPr>
          <p:cNvGrpSpPr/>
          <p:nvPr/>
        </p:nvGrpSpPr>
        <p:grpSpPr>
          <a:xfrm>
            <a:off x="113968" y="4355443"/>
            <a:ext cx="6211215" cy="2285507"/>
            <a:chOff x="4823931" y="3810490"/>
            <a:chExt cx="6211215" cy="22855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8BA45C-F1F3-42C0-9916-FBAC542B7AF3}"/>
                </a:ext>
              </a:extLst>
            </p:cNvPr>
            <p:cNvSpPr/>
            <p:nvPr/>
          </p:nvSpPr>
          <p:spPr>
            <a:xfrm>
              <a:off x="7417599" y="5572914"/>
              <a:ext cx="1524000" cy="458436"/>
            </a:xfrm>
            <a:prstGeom prst="rect">
              <a:avLst/>
            </a:prstGeom>
            <a:solidFill>
              <a:srgbClr val="8F8FBF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NIST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Q-D Interpreter***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67CEA-46EE-47AB-AD92-3BDB75A27A50}"/>
                </a:ext>
              </a:extLst>
            </p:cNvPr>
            <p:cNvSpPr/>
            <p:nvPr/>
          </p:nvSpPr>
          <p:spPr>
            <a:xfrm>
              <a:off x="7417598" y="4733478"/>
              <a:ext cx="1524000" cy="458436"/>
            </a:xfrm>
            <a:prstGeom prst="rect">
              <a:avLst/>
            </a:prstGeom>
            <a:solidFill>
              <a:srgbClr val="3FD5BA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ns-3 802.11ad/ay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with Q-D channel**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49EDB8-3723-4D1C-92C7-FD566D88ECA8}"/>
                </a:ext>
              </a:extLst>
            </p:cNvPr>
            <p:cNvSpPr/>
            <p:nvPr/>
          </p:nvSpPr>
          <p:spPr>
            <a:xfrm>
              <a:off x="9488697" y="4733478"/>
              <a:ext cx="1496050" cy="45670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Codebook Generator*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0BE216-3FB5-4333-93B4-D667328B92C5}"/>
                </a:ext>
              </a:extLst>
            </p:cNvPr>
            <p:cNvSpPr/>
            <p:nvPr/>
          </p:nvSpPr>
          <p:spPr>
            <a:xfrm>
              <a:off x="4935070" y="4733478"/>
              <a:ext cx="1917103" cy="456707"/>
            </a:xfrm>
            <a:prstGeom prst="rect">
              <a:avLst/>
            </a:prstGeom>
            <a:solidFill>
              <a:srgbClr val="7CC8EC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NIST Q-D Channel Realization software*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CBAC6-BCF1-400C-902E-FF4ACBA8294B}"/>
                </a:ext>
              </a:extLst>
            </p:cNvPr>
            <p:cNvSpPr/>
            <p:nvPr/>
          </p:nvSpPr>
          <p:spPr>
            <a:xfrm>
              <a:off x="4935070" y="5572914"/>
              <a:ext cx="1917103" cy="456707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NIST 802.11ay PHY*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0FC333-5437-4B57-82F5-EAD32CA25DD8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 bwMode="auto">
            <a:xfrm>
              <a:off x="5893622" y="5190185"/>
              <a:ext cx="0" cy="382729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24539B-F0E4-484C-98D0-7CD68451B10F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 bwMode="auto">
            <a:xfrm>
              <a:off x="6852173" y="4961832"/>
              <a:ext cx="565425" cy="864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5DB81F-C4CE-4596-A421-53067B327D77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 bwMode="auto">
            <a:xfrm flipH="1">
              <a:off x="8941598" y="4961832"/>
              <a:ext cx="547099" cy="864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A93CFD6-5D04-4196-8EC3-D439ABB85976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 bwMode="auto">
            <a:xfrm flipV="1">
              <a:off x="6852173" y="4962696"/>
              <a:ext cx="565425" cy="838572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9432EF-FE95-43DD-8C2D-7382F5053834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 bwMode="auto">
            <a:xfrm>
              <a:off x="8179598" y="5191914"/>
              <a:ext cx="1" cy="381000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7E746C-EE47-4D2C-AF2D-707BC6657147}"/>
                </a:ext>
              </a:extLst>
            </p:cNvPr>
            <p:cNvSpPr/>
            <p:nvPr/>
          </p:nvSpPr>
          <p:spPr>
            <a:xfrm>
              <a:off x="4862946" y="4497155"/>
              <a:ext cx="2089474" cy="762371"/>
            </a:xfrm>
            <a:prstGeom prst="rect">
              <a:avLst/>
            </a:prstGeom>
            <a:noFill/>
            <a:ln w="12700">
              <a:solidFill>
                <a:srgbClr val="7CC8E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F792A3-41C7-456D-AA38-33B1F3721EDA}"/>
                </a:ext>
              </a:extLst>
            </p:cNvPr>
            <p:cNvSpPr/>
            <p:nvPr/>
          </p:nvSpPr>
          <p:spPr>
            <a:xfrm>
              <a:off x="4862945" y="5419403"/>
              <a:ext cx="2089475" cy="676594"/>
            </a:xfrm>
            <a:prstGeom prst="rect">
              <a:avLst/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562893-060C-4065-93E4-8BD8DAC0598E}"/>
                </a:ext>
              </a:extLst>
            </p:cNvPr>
            <p:cNvSpPr/>
            <p:nvPr/>
          </p:nvSpPr>
          <p:spPr>
            <a:xfrm>
              <a:off x="7299522" y="4497155"/>
              <a:ext cx="1766526" cy="762371"/>
            </a:xfrm>
            <a:prstGeom prst="rect">
              <a:avLst/>
            </a:prstGeom>
            <a:noFill/>
            <a:ln w="12700">
              <a:solidFill>
                <a:srgbClr val="40D5B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13F4A5-DF9A-4F61-8EE9-2690E6AF0C29}"/>
                </a:ext>
              </a:extLst>
            </p:cNvPr>
            <p:cNvSpPr/>
            <p:nvPr/>
          </p:nvSpPr>
          <p:spPr>
            <a:xfrm>
              <a:off x="7299525" y="5408655"/>
              <a:ext cx="1766526" cy="687342"/>
            </a:xfrm>
            <a:prstGeom prst="rect">
              <a:avLst/>
            </a:prstGeom>
            <a:noFill/>
            <a:ln w="12700">
              <a:solidFill>
                <a:srgbClr val="A162D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381812-0698-47CA-AF12-1521295A8252}"/>
                </a:ext>
              </a:extLst>
            </p:cNvPr>
            <p:cNvSpPr/>
            <p:nvPr/>
          </p:nvSpPr>
          <p:spPr>
            <a:xfrm>
              <a:off x="9394823" y="4497155"/>
              <a:ext cx="1640323" cy="762372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7072C2-ABDF-4502-B4C6-119B0E32D0B1}"/>
                </a:ext>
              </a:extLst>
            </p:cNvPr>
            <p:cNvSpPr txBox="1"/>
            <p:nvPr/>
          </p:nvSpPr>
          <p:spPr>
            <a:xfrm>
              <a:off x="4823931" y="4472710"/>
              <a:ext cx="6014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solidFill>
                    <a:srgbClr val="7CC8E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Channel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60CA8-CE84-4C3C-8DEC-E6C40810DDF4}"/>
                </a:ext>
              </a:extLst>
            </p:cNvPr>
            <p:cNvSpPr txBox="1"/>
            <p:nvPr/>
          </p:nvSpPr>
          <p:spPr>
            <a:xfrm>
              <a:off x="4826661" y="5372712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solidFill>
                    <a:schemeClr val="bg2">
                      <a:lumMod val="9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PHY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CEAAC2-5B04-49F8-8BF0-82A09D0E8C15}"/>
                </a:ext>
              </a:extLst>
            </p:cNvPr>
            <p:cNvSpPr/>
            <p:nvPr/>
          </p:nvSpPr>
          <p:spPr>
            <a:xfrm>
              <a:off x="7312233" y="4472710"/>
              <a:ext cx="84510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>
                  <a:solidFill>
                    <a:srgbClr val="40D5BA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System-Level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C8D84F-FBDE-437F-83DB-F587F8A9868B}"/>
                </a:ext>
              </a:extLst>
            </p:cNvPr>
            <p:cNvSpPr/>
            <p:nvPr/>
          </p:nvSpPr>
          <p:spPr>
            <a:xfrm>
              <a:off x="7314748" y="5372712"/>
              <a:ext cx="88998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>
                  <a:solidFill>
                    <a:srgbClr val="A162D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Interpretation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178897-BE17-4B5D-B16E-34EF695189CC}"/>
                </a:ext>
              </a:extLst>
            </p:cNvPr>
            <p:cNvSpPr/>
            <p:nvPr/>
          </p:nvSpPr>
          <p:spPr>
            <a:xfrm>
              <a:off x="9382708" y="4472710"/>
              <a:ext cx="93647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900" b="1">
                  <a:solidFill>
                    <a:srgbClr val="FFC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Calibri" panose="020F0502020204030204"/>
                  <a:ea typeface="+mn-ea"/>
                </a:rPr>
                <a:t>Antenna Model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7BC2EF-3C69-4027-A165-9850C38E1371}"/>
                </a:ext>
              </a:extLst>
            </p:cNvPr>
            <p:cNvSpPr/>
            <p:nvPr/>
          </p:nvSpPr>
          <p:spPr>
            <a:xfrm>
              <a:off x="4939146" y="3810490"/>
              <a:ext cx="1917103" cy="456707"/>
            </a:xfrm>
            <a:prstGeom prst="rect">
              <a:avLst/>
            </a:prstGeom>
            <a:solidFill>
              <a:srgbClr val="7CC8EC">
                <a:alpha val="33000"/>
              </a:srgbClr>
            </a:solidFill>
            <a:ln w="22225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Measurements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76473E-39E9-4C78-93FC-C866406F5C01}"/>
                </a:ext>
              </a:extLst>
            </p:cNvPr>
            <p:cNvCxnSpPr>
              <a:cxnSpLocks/>
              <a:stCxn id="26" idx="2"/>
              <a:endCxn id="9" idx="0"/>
            </p:cNvCxnSpPr>
            <p:nvPr/>
          </p:nvCxnSpPr>
          <p:spPr bwMode="auto">
            <a:xfrm flipH="1">
              <a:off x="5893622" y="4267197"/>
              <a:ext cx="4076" cy="466281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90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9DB6-164B-4A7E-978D-45D45650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NIST Q-D Channel realization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47FAC-0F82-420C-90F9-6636A522B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9248802" cy="4699000"/>
          </a:xfrm>
        </p:spPr>
        <p:txBody>
          <a:bodyPr>
            <a:normAutofit/>
          </a:bodyPr>
          <a:lstStyle/>
          <a:p>
            <a:r>
              <a:rPr lang="en-US" dirty="0"/>
              <a:t>The NIST Q-D Channel Realization software uses the Q-D methodology to generate Multi-Paths Components (MPCs)</a:t>
            </a:r>
          </a:p>
          <a:p>
            <a:pPr lvl="1"/>
            <a:r>
              <a:rPr lang="en-US" dirty="0"/>
              <a:t>Specular rays: Deterministic approach – Ray tracing (method of images)</a:t>
            </a:r>
            <a:endParaRPr lang="en-US" dirty="0">
              <a:cs typeface="Times New Roman"/>
            </a:endParaRPr>
          </a:p>
          <a:p>
            <a:pPr lvl="1"/>
            <a:r>
              <a:rPr lang="en-US" dirty="0"/>
              <a:t>Diffuse components: Stochastic approach using a material library (reflectivity, number of pre-post cursors, etc.)</a:t>
            </a:r>
          </a:p>
          <a:p>
            <a:r>
              <a:rPr lang="en-US" dirty="0"/>
              <a:t>Channel model for sensing should include:</a:t>
            </a:r>
          </a:p>
          <a:p>
            <a:pPr lvl="1"/>
            <a:r>
              <a:rPr lang="en-US" dirty="0"/>
              <a:t>Target(s) to be sensed</a:t>
            </a:r>
          </a:p>
          <a:p>
            <a:pPr lvl="2"/>
            <a:r>
              <a:rPr lang="en-US" dirty="0"/>
              <a:t>Location, trajectory,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1CB74-656D-41F7-B100-47D9F5765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CFCC1-7A8A-4885-95E4-C5C95CA0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467" y="2391717"/>
            <a:ext cx="2890916" cy="2217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81FCE-B189-473D-999F-CB31E6159B1A}"/>
              </a:ext>
            </a:extLst>
          </p:cNvPr>
          <p:cNvSpPr txBox="1"/>
          <p:nvPr/>
        </p:nvSpPr>
        <p:spPr>
          <a:xfrm>
            <a:off x="9676224" y="4511673"/>
            <a:ext cx="245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1"/>
                </a:solidFill>
              </a:rPr>
              <a:t>IEEE Living Room Scenario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55141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413D-A5B3-49DB-B6C6-EFF0009E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6E5C-A60F-4CB0-9089-CA37D7D86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Spatial consistency:</a:t>
            </a:r>
          </a:p>
          <a:p>
            <a:pPr lvl="1"/>
            <a:r>
              <a:rPr lang="en-US"/>
              <a:t>Both large-scale and small-scale parameters vary with the position of the WLAN nodes, the targets and the environment.</a:t>
            </a:r>
          </a:p>
          <a:p>
            <a:r>
              <a:rPr lang="en-US" b="1"/>
              <a:t>Temporal consistency:</a:t>
            </a:r>
          </a:p>
          <a:p>
            <a:pPr lvl="1"/>
            <a:r>
              <a:rPr lang="en-US"/>
              <a:t>Large-scale and small-scale parameters are correlated over time when WLAN nodes or  targets move.</a:t>
            </a:r>
          </a:p>
          <a:p>
            <a:r>
              <a:rPr lang="en-US" b="1"/>
              <a:t>Complex targets: </a:t>
            </a:r>
          </a:p>
          <a:p>
            <a:pPr lvl="1"/>
            <a:r>
              <a:rPr lang="en-US"/>
              <a:t>Objects with multiple scattering points: the overall scattering is the sum of all scattering mechanisms from each individual scattering point.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30EAB-8AC1-496E-8A4E-3EFDD3C2B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1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C7FD-B3DC-4F89-95C5-48CBACD7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targets: example human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F89F-C81C-4486-A0E8-A4F992EF7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5477635" cy="4699000"/>
          </a:xfrm>
        </p:spPr>
        <p:txBody>
          <a:bodyPr>
            <a:normAutofit/>
          </a:bodyPr>
          <a:lstStyle/>
          <a:p>
            <a:r>
              <a:rPr lang="en-US" sz="2400" dirty="0"/>
              <a:t>Human micro-doppler signature reflects human motion. </a:t>
            </a:r>
          </a:p>
          <a:p>
            <a:r>
              <a:rPr lang="en-US" sz="2400" dirty="0"/>
              <a:t>Human walking is a periodic movement.</a:t>
            </a:r>
          </a:p>
          <a:p>
            <a:r>
              <a:rPr lang="en-US" sz="2400" dirty="0"/>
              <a:t>Human body is highly coordinated: when moving, body parts movements are highly correlated.</a:t>
            </a:r>
          </a:p>
          <a:p>
            <a:r>
              <a:rPr lang="en-US" sz="2400" dirty="0"/>
              <a:t>Scattering signal from human motion can be modeled as a cluster of scattering points.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63304-5F22-4E21-AB29-E9B1A61C235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A02E5-EF29-4B57-91F1-9D393778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16</a:t>
            </a:fld>
            <a:endParaRPr lang="en-US"/>
          </a:p>
        </p:txBody>
      </p:sp>
      <p:pic>
        <p:nvPicPr>
          <p:cNvPr id="6" name="finofino">
            <a:hlinkClick r:id="" action="ppaction://media"/>
            <a:extLst>
              <a:ext uri="{FF2B5EF4-FFF2-40B4-BE49-F238E27FC236}">
                <a16:creationId xmlns:a16="http://schemas.microsoft.com/office/drawing/2014/main" id="{F2085C64-35AD-46D8-8276-067FFED9F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860" t="13055" r="20642" b="15352"/>
          <a:stretch/>
        </p:blipFill>
        <p:spPr>
          <a:xfrm>
            <a:off x="5609230" y="1439839"/>
            <a:ext cx="6462215" cy="49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74CD-C5DF-412D-857D-C0233221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Channel model analysis: human motion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D94B-F806-4D01-B569-3E1555D55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kern="0" dirty="0">
                <a:solidFill>
                  <a:prstClr val="black"/>
                </a:solidFill>
              </a:rPr>
              <a:t>Living room environment (7m×7m×3m).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kern="0" dirty="0">
                <a:solidFill>
                  <a:prstClr val="black"/>
                </a:solidFill>
              </a:rPr>
              <a:t>Bi-static system: 1 TX (-3.9m, 0m, 2.8m) and 1 RX (3m, 0m, 2.8m).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kern="0" dirty="0">
                <a:solidFill>
                  <a:prstClr val="black"/>
                </a:solidFill>
              </a:rPr>
              <a:t>1 target: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kern="0" dirty="0">
                <a:solidFill>
                  <a:prstClr val="black"/>
                </a:solidFill>
              </a:rPr>
              <a:t>17 centers of scattering (joints).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</a:pPr>
            <a:r>
              <a:rPr lang="en-US" sz="2000" kern="0" dirty="0">
                <a:solidFill>
                  <a:prstClr val="black"/>
                </a:solidFill>
              </a:rPr>
              <a:t> Human walking at ~1m/s</a:t>
            </a:r>
            <a:r>
              <a:rPr lang="en-US" kern="0" dirty="0">
                <a:solidFill>
                  <a:prstClr val="black"/>
                </a:solidFill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sz="2400" kern="0" dirty="0">
                <a:solidFill>
                  <a:prstClr val="black"/>
                </a:solidFill>
              </a:rPr>
              <a:t> Channel realization rate: 1ms.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sz="2400" kern="0" dirty="0">
                <a:solidFill>
                  <a:prstClr val="black"/>
                </a:solidFill>
              </a:rPr>
              <a:t> Frequency: 60GHz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E657F-8368-4381-A14A-22600C154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17</a:t>
            </a:fld>
            <a:endParaRPr lang="en-US"/>
          </a:p>
        </p:txBody>
      </p:sp>
      <p:pic>
        <p:nvPicPr>
          <p:cNvPr id="6" name="target2">
            <a:hlinkClick r:id="" action="ppaction://media"/>
            <a:extLst>
              <a:ext uri="{FF2B5EF4-FFF2-40B4-BE49-F238E27FC236}">
                <a16:creationId xmlns:a16="http://schemas.microsoft.com/office/drawing/2014/main" id="{A3247916-4D75-44A0-BDEA-F096BA854BB5}"/>
              </a:ext>
            </a:extLst>
          </p:cNvPr>
          <p:cNvPicPr>
            <a:picLocks noGrp="1" noChangeAspect="1"/>
          </p:cNvPicPr>
          <p:nvPr>
            <p:ph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9" end="889"/>
                </p14:media>
              </p:ext>
            </p:extLst>
          </p:nvPr>
        </p:nvPicPr>
        <p:blipFill rotWithShape="1">
          <a:blip r:embed="rId4"/>
          <a:srcRect l="417" r="64035" b="10695"/>
          <a:stretch/>
        </p:blipFill>
        <p:spPr>
          <a:xfrm>
            <a:off x="6116638" y="1621905"/>
            <a:ext cx="5757862" cy="43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4276-0587-4233-AA5D-33412453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 tracing results: double directional impulse response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3BF4B-FADC-44B6-ADBA-C2CA226EE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DEE8E-0C3D-46A3-B62D-7CE9550B2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2066407"/>
            <a:ext cx="5757862" cy="431839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5690F4-E684-4E1C-90AB-A8ACD9B70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16638" y="2066407"/>
            <a:ext cx="5757862" cy="43183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86F04F-7388-4475-9106-0509E830D587}"/>
              </a:ext>
            </a:extLst>
          </p:cNvPr>
          <p:cNvSpPr txBox="1">
            <a:spLocks/>
          </p:cNvSpPr>
          <p:nvPr/>
        </p:nvSpPr>
        <p:spPr bwMode="auto">
          <a:xfrm>
            <a:off x="914401" y="1567182"/>
            <a:ext cx="10361084" cy="106521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160" tIns="46080" rIns="92160" bIns="4608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0" kern="0" dirty="0"/>
              <a:t>The model captures both the static environment (D-Rays) and the dynamics of the target moving over time (T-Rays).</a:t>
            </a:r>
          </a:p>
        </p:txBody>
      </p:sp>
    </p:spTree>
    <p:extLst>
      <p:ext uri="{BB962C8B-B14F-4D97-AF65-F5344CB8AC3E}">
        <p14:creationId xmlns:p14="http://schemas.microsoft.com/office/powerpoint/2010/main" val="382847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588D-BE63-4122-A746-73D596A1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 tracing results: double directional impulse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C5549-CAB9-41B9-90B5-6B930816C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264B0C8-F9C8-4B63-B777-BEDC4622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2157018"/>
            <a:ext cx="5757862" cy="43183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51FFA1-7328-41B6-8F98-A3D18DDFBA86}"/>
              </a:ext>
            </a:extLst>
          </p:cNvPr>
          <p:cNvSpPr txBox="1">
            <a:spLocks/>
          </p:cNvSpPr>
          <p:nvPr/>
        </p:nvSpPr>
        <p:spPr bwMode="auto">
          <a:xfrm>
            <a:off x="914401" y="1567182"/>
            <a:ext cx="10361084" cy="921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160" tIns="46080" rIns="92160" bIns="4608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0" kern="0" dirty="0"/>
              <a:t>The model captures both the static environment (D-Rays) and the dynamics of the target moving over time (T-Rays).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9EAB2-B39E-4831-8EC7-9750FFFDE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43" y="2157018"/>
            <a:ext cx="5754624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3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2546-9767-466E-84E0-59A7D311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1F8C-3956-4E47-B9BA-0FAAEA10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US" dirty="0"/>
              <a:t>Communication and sensing in mm-wave band.</a:t>
            </a:r>
          </a:p>
          <a:p>
            <a:r>
              <a:rPr lang="en-US" dirty="0"/>
              <a:t>Turning Wi-Fi devices into motion sensors.</a:t>
            </a:r>
          </a:p>
          <a:p>
            <a:r>
              <a:rPr lang="en-US" dirty="0"/>
              <a:t>The NIST Q-D framework</a:t>
            </a:r>
          </a:p>
          <a:p>
            <a:r>
              <a:rPr lang="en-US" dirty="0"/>
              <a:t>ITU AI/ML challenge 2021: sensing with mm-wave communications and ML.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A2D2E-B6BA-4576-AE53-B8C87811B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7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E120-9857-4182-8D18-3DDE9F2F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ideal band limitation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7F771-B638-462A-9822-9F598046B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FE37C6-326B-42EE-8DEE-E57FD2B77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61075" y="2107011"/>
            <a:ext cx="5824538" cy="436840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3B1FD8C-6E25-43E0-ABAF-436A72B2C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4313" y="2107011"/>
            <a:ext cx="5824537" cy="43684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04D38E-C5A2-4B40-8840-501670116DE2}"/>
              </a:ext>
            </a:extLst>
          </p:cNvPr>
          <p:cNvSpPr txBox="1">
            <a:spLocks/>
          </p:cNvSpPr>
          <p:nvPr/>
        </p:nvSpPr>
        <p:spPr bwMode="auto">
          <a:xfrm>
            <a:off x="914401" y="1567181"/>
            <a:ext cx="10361084" cy="8887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160" tIns="46080" rIns="92160" bIns="4608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49263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0" kern="0" dirty="0"/>
              <a:t>Multipath components (MPCs) are merged in fewer taps.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CA121-0B40-4A56-8950-111ED4FFEDFE}"/>
              </a:ext>
            </a:extLst>
          </p:cNvPr>
          <p:cNvSpPr/>
          <p:nvPr/>
        </p:nvSpPr>
        <p:spPr>
          <a:xfrm>
            <a:off x="1814689" y="2055838"/>
            <a:ext cx="2557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Resample @ 1.76GHz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7AC82-CC05-4E39-AF72-B808218A715C}"/>
              </a:ext>
            </a:extLst>
          </p:cNvPr>
          <p:cNvSpPr/>
          <p:nvPr/>
        </p:nvSpPr>
        <p:spPr>
          <a:xfrm>
            <a:off x="7739328" y="2055838"/>
            <a:ext cx="2557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Resample @ 7.04GHz </a:t>
            </a:r>
          </a:p>
        </p:txBody>
      </p:sp>
    </p:spTree>
    <p:extLst>
      <p:ext uri="{BB962C8B-B14F-4D97-AF65-F5344CB8AC3E}">
        <p14:creationId xmlns:p14="http://schemas.microsoft.com/office/powerpoint/2010/main" val="2883113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835CA-90F1-4A4F-BDDE-B0846E168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ITU AI/ML 5G challenge 2.0: Where’s waldo?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199FA-DA4A-4259-96C4-8B90579D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19" y="3228010"/>
            <a:ext cx="166041" cy="1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65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74CD-C5DF-412D-857D-C0233221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Sensing with mm-wave communications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D94B-F806-4D01-B569-3E1555D55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Two MIMO WLAN Access Points working as a bi-static radar.</a:t>
            </a:r>
          </a:p>
          <a:p>
            <a:r>
              <a:rPr lang="en-US" dirty="0"/>
              <a:t>Multiple dynamic people in an indoor environment. </a:t>
            </a:r>
          </a:p>
          <a:p>
            <a:r>
              <a:rPr lang="en-US" b="1" dirty="0"/>
              <a:t>WALDO</a:t>
            </a:r>
            <a:r>
              <a:rPr lang="en-US" dirty="0"/>
              <a:t> (</a:t>
            </a:r>
            <a:r>
              <a:rPr lang="en-US" b="1" dirty="0"/>
              <a:t>W</a:t>
            </a:r>
            <a:r>
              <a:rPr lang="en-US" dirty="0"/>
              <a:t>ireless </a:t>
            </a:r>
            <a:r>
              <a:rPr lang="en-US" b="1" dirty="0"/>
              <a:t>A</a:t>
            </a:r>
            <a:r>
              <a:rPr lang="en-US" dirty="0"/>
              <a:t>rtificial intelligence </a:t>
            </a:r>
            <a:r>
              <a:rPr lang="en-US" b="1" dirty="0"/>
              <a:t>L</a:t>
            </a:r>
            <a:r>
              <a:rPr lang="en-US" dirty="0"/>
              <a:t>ocation </a:t>
            </a:r>
            <a:r>
              <a:rPr lang="en-US" b="1" dirty="0" err="1"/>
              <a:t>D</a:t>
            </a:r>
            <a:r>
              <a:rPr lang="en-US" dirty="0" err="1"/>
              <a:t>etecti</a:t>
            </a:r>
            <a:r>
              <a:rPr lang="en-US" b="1" dirty="0" err="1"/>
              <a:t>O</a:t>
            </a:r>
            <a:r>
              <a:rPr lang="en-US" dirty="0" err="1"/>
              <a:t>n</a:t>
            </a:r>
            <a:r>
              <a:rPr lang="en-US" dirty="0"/>
              <a:t>): sensing using </a:t>
            </a:r>
            <a:r>
              <a:rPr lang="en-US" dirty="0" err="1"/>
              <a:t>mmWave</a:t>
            </a:r>
            <a:r>
              <a:rPr lang="en-US" dirty="0"/>
              <a:t> communications and ML.</a:t>
            </a:r>
          </a:p>
          <a:p>
            <a:pPr lvl="1"/>
            <a:r>
              <a:rPr lang="en-US" dirty="0"/>
              <a:t>Presence detection.</a:t>
            </a:r>
          </a:p>
          <a:p>
            <a:pPr lvl="1"/>
            <a:r>
              <a:rPr lang="en-US" dirty="0"/>
              <a:t>Target localization.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E657F-8368-4381-A14A-22600C154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22</a:t>
            </a:fld>
            <a:endParaRPr lang="en-US"/>
          </a:p>
        </p:txBody>
      </p:sp>
      <p:pic>
        <p:nvPicPr>
          <p:cNvPr id="6" name="target2">
            <a:hlinkClick r:id="" action="ppaction://media"/>
            <a:extLst>
              <a:ext uri="{FF2B5EF4-FFF2-40B4-BE49-F238E27FC236}">
                <a16:creationId xmlns:a16="http://schemas.microsoft.com/office/drawing/2014/main" id="{A3247916-4D75-44A0-BDEA-F096BA854BB5}"/>
              </a:ext>
            </a:extLst>
          </p:cNvPr>
          <p:cNvPicPr>
            <a:picLocks noGrp="1" noChangeAspect="1"/>
          </p:cNvPicPr>
          <p:nvPr>
            <p:ph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9" end="889"/>
                </p14:media>
              </p:ext>
            </p:extLst>
          </p:nvPr>
        </p:nvPicPr>
        <p:blipFill rotWithShape="1">
          <a:blip r:embed="rId4"/>
          <a:srcRect l="417" r="64035" b="10695"/>
          <a:stretch/>
        </p:blipFill>
        <p:spPr>
          <a:xfrm>
            <a:off x="6116638" y="1621905"/>
            <a:ext cx="5757862" cy="4331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6B6C2-E86E-4092-A1B8-3BD4FF55A8EF}"/>
              </a:ext>
            </a:extLst>
          </p:cNvPr>
          <p:cNvSpPr/>
          <p:nvPr/>
        </p:nvSpPr>
        <p:spPr>
          <a:xfrm>
            <a:off x="6180792" y="3090446"/>
            <a:ext cx="1865767" cy="338554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/>
              <a:t>WLAN Access Point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B011F6-1FAA-491C-9874-79B60C479187}"/>
              </a:ext>
            </a:extLst>
          </p:cNvPr>
          <p:cNvSpPr/>
          <p:nvPr/>
        </p:nvSpPr>
        <p:spPr>
          <a:xfrm>
            <a:off x="9236646" y="1813782"/>
            <a:ext cx="1865767" cy="338554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/>
              <a:t>WLAN Access Point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184230-F275-4CA3-8DE8-E99B7F4A8228}"/>
              </a:ext>
            </a:extLst>
          </p:cNvPr>
          <p:cNvSpPr/>
          <p:nvPr/>
        </p:nvSpPr>
        <p:spPr>
          <a:xfrm>
            <a:off x="9934150" y="2216488"/>
            <a:ext cx="588397" cy="532737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313F06-9039-43CE-AF95-50F4D825E1B0}"/>
              </a:ext>
            </a:extLst>
          </p:cNvPr>
          <p:cNvSpPr/>
          <p:nvPr/>
        </p:nvSpPr>
        <p:spPr>
          <a:xfrm>
            <a:off x="7304888" y="3630613"/>
            <a:ext cx="588397" cy="532737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18BBC-6C12-42CC-89B5-DC93E434371A}"/>
              </a:ext>
            </a:extLst>
          </p:cNvPr>
          <p:cNvSpPr/>
          <p:nvPr/>
        </p:nvSpPr>
        <p:spPr>
          <a:xfrm>
            <a:off x="8729742" y="4283693"/>
            <a:ext cx="1384738" cy="338554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/>
              <a:t>Moving target</a:t>
            </a:r>
          </a:p>
        </p:txBody>
      </p:sp>
    </p:spTree>
    <p:extLst>
      <p:ext uri="{BB962C8B-B14F-4D97-AF65-F5344CB8AC3E}">
        <p14:creationId xmlns:p14="http://schemas.microsoft.com/office/powerpoint/2010/main" val="5442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D35C-7804-4352-9025-500D8B73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Communication and sensing using signal processing</a:t>
            </a:r>
            <a:endParaRPr lang="en-US" sz="3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1661A-3813-45BE-BE51-C0E9CFD3E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23</a:t>
            </a:fld>
            <a:endParaRPr lang="en-US"/>
          </a:p>
        </p:txBody>
      </p:sp>
      <p:grpSp>
        <p:nvGrpSpPr>
          <p:cNvPr id="11" name="Content Placeholder 9">
            <a:extLst>
              <a:ext uri="{FF2B5EF4-FFF2-40B4-BE49-F238E27FC236}">
                <a16:creationId xmlns:a16="http://schemas.microsoft.com/office/drawing/2014/main" id="{13379E42-482A-4CD7-85A2-3A46A0C0527F}"/>
              </a:ext>
            </a:extLst>
          </p:cNvPr>
          <p:cNvGrpSpPr/>
          <p:nvPr/>
        </p:nvGrpSpPr>
        <p:grpSpPr>
          <a:xfrm>
            <a:off x="197325" y="3053412"/>
            <a:ext cx="11803961" cy="1435617"/>
            <a:chOff x="2516187" y="3349624"/>
            <a:chExt cx="12692407" cy="154367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D3AD4C-740E-4116-967D-2E9DCFE0535E}"/>
                </a:ext>
              </a:extLst>
            </p:cNvPr>
            <p:cNvSpPr/>
            <p:nvPr/>
          </p:nvSpPr>
          <p:spPr>
            <a:xfrm>
              <a:off x="4365058" y="3563100"/>
              <a:ext cx="1844301" cy="1175827"/>
            </a:xfrm>
            <a:custGeom>
              <a:avLst/>
              <a:gdLst>
                <a:gd name="connsiteX0" fmla="*/ 380876 w 1844301"/>
                <a:gd name="connsiteY0" fmla="*/ 215321 h 1175827"/>
                <a:gd name="connsiteX1" fmla="*/ 195635 w 1844301"/>
                <a:gd name="connsiteY1" fmla="*/ 626966 h 1175827"/>
                <a:gd name="connsiteX2" fmla="*/ 504369 w 1844301"/>
                <a:gd name="connsiteY2" fmla="*/ 970005 h 1175827"/>
                <a:gd name="connsiteX3" fmla="*/ 1512901 w 1844301"/>
                <a:gd name="connsiteY3" fmla="*/ 970005 h 1175827"/>
                <a:gd name="connsiteX4" fmla="*/ 1667268 w 1844301"/>
                <a:gd name="connsiteY4" fmla="*/ 558359 h 1175827"/>
                <a:gd name="connsiteX5" fmla="*/ 1152711 w 1844301"/>
                <a:gd name="connsiteY5" fmla="*/ 146713 h 1175827"/>
                <a:gd name="connsiteX6" fmla="*/ 380876 w 1844301"/>
                <a:gd name="connsiteY6" fmla="*/ 215321 h 117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301" h="1175827">
                  <a:moveTo>
                    <a:pt x="380876" y="215321"/>
                  </a:moveTo>
                  <a:cubicBezTo>
                    <a:pt x="-30770" y="215321"/>
                    <a:pt x="-133681" y="558359"/>
                    <a:pt x="195635" y="626966"/>
                  </a:cubicBezTo>
                  <a:cubicBezTo>
                    <a:pt x="-133681" y="777903"/>
                    <a:pt x="236800" y="1107220"/>
                    <a:pt x="504369" y="970005"/>
                  </a:cubicBezTo>
                  <a:cubicBezTo>
                    <a:pt x="689610" y="1244435"/>
                    <a:pt x="1307079" y="1244435"/>
                    <a:pt x="1512901" y="970005"/>
                  </a:cubicBezTo>
                  <a:cubicBezTo>
                    <a:pt x="1924547" y="970005"/>
                    <a:pt x="1924547" y="695574"/>
                    <a:pt x="1667268" y="558359"/>
                  </a:cubicBezTo>
                  <a:cubicBezTo>
                    <a:pt x="1924547" y="283928"/>
                    <a:pt x="1512901" y="9498"/>
                    <a:pt x="1152711" y="146713"/>
                  </a:cubicBezTo>
                  <a:cubicBezTo>
                    <a:pt x="895433" y="-59110"/>
                    <a:pt x="483787" y="-59110"/>
                    <a:pt x="380876" y="215321"/>
                  </a:cubicBezTo>
                  <a:close/>
                </a:path>
              </a:pathLst>
            </a:custGeom>
            <a:solidFill>
              <a:srgbClr val="70AD47">
                <a:alpha val="70000"/>
              </a:srgb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Channel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0AF4D4-E566-467D-8894-873C0A29EC63}"/>
                </a:ext>
              </a:extLst>
            </p:cNvPr>
            <p:cNvSpPr/>
            <p:nvPr/>
          </p:nvSpPr>
          <p:spPr>
            <a:xfrm>
              <a:off x="4262765" y="4060570"/>
              <a:ext cx="120234" cy="120063"/>
            </a:xfrm>
            <a:custGeom>
              <a:avLst/>
              <a:gdLst>
                <a:gd name="connsiteX0" fmla="*/ 120235 w 120234"/>
                <a:gd name="connsiteY0" fmla="*/ 59517 h 120063"/>
                <a:gd name="connsiteX1" fmla="*/ 515 w 120234"/>
                <a:gd name="connsiteY1" fmla="*/ 120063 h 120063"/>
                <a:gd name="connsiteX2" fmla="*/ 30187 w 120234"/>
                <a:gd name="connsiteY2" fmla="*/ 60032 h 120063"/>
                <a:gd name="connsiteX3" fmla="*/ 0 w 120234"/>
                <a:gd name="connsiteY3" fmla="*/ 0 h 1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234" h="120063">
                  <a:moveTo>
                    <a:pt x="120235" y="59517"/>
                  </a:moveTo>
                  <a:lnTo>
                    <a:pt x="515" y="120063"/>
                  </a:lnTo>
                  <a:lnTo>
                    <a:pt x="30187" y="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A4FFF06-0384-43B7-96CB-F41952A05A18}"/>
                </a:ext>
              </a:extLst>
            </p:cNvPr>
            <p:cNvSpPr/>
            <p:nvPr/>
          </p:nvSpPr>
          <p:spPr>
            <a:xfrm>
              <a:off x="2516187" y="3606902"/>
              <a:ext cx="1543671" cy="1029114"/>
            </a:xfrm>
            <a:custGeom>
              <a:avLst/>
              <a:gdLst>
                <a:gd name="connsiteX0" fmla="*/ 0 w 1543671"/>
                <a:gd name="connsiteY0" fmla="*/ 0 h 1029114"/>
                <a:gd name="connsiteX1" fmla="*/ 1543671 w 1543671"/>
                <a:gd name="connsiteY1" fmla="*/ 0 h 1029114"/>
                <a:gd name="connsiteX2" fmla="*/ 1543671 w 1543671"/>
                <a:gd name="connsiteY2" fmla="*/ 1029114 h 1029114"/>
                <a:gd name="connsiteX3" fmla="*/ 0 w 1543671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671" h="1029114">
                  <a:moveTo>
                    <a:pt x="0" y="0"/>
                  </a:moveTo>
                  <a:lnTo>
                    <a:pt x="1543671" y="0"/>
                  </a:lnTo>
                  <a:lnTo>
                    <a:pt x="1543671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Waveform generation and transmitter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9275B4-09BD-41E5-966D-67908E3C8FD0}"/>
                </a:ext>
              </a:extLst>
            </p:cNvPr>
            <p:cNvSpPr/>
            <p:nvPr/>
          </p:nvSpPr>
          <p:spPr>
            <a:xfrm>
              <a:off x="6461124" y="3606902"/>
              <a:ext cx="1543671" cy="1029114"/>
            </a:xfrm>
            <a:custGeom>
              <a:avLst/>
              <a:gdLst>
                <a:gd name="connsiteX0" fmla="*/ 0 w 1543671"/>
                <a:gd name="connsiteY0" fmla="*/ 0 h 1029114"/>
                <a:gd name="connsiteX1" fmla="*/ 1543671 w 1543671"/>
                <a:gd name="connsiteY1" fmla="*/ 0 h 1029114"/>
                <a:gd name="connsiteX2" fmla="*/ 1543671 w 1543671"/>
                <a:gd name="connsiteY2" fmla="*/ 1029114 h 1029114"/>
                <a:gd name="connsiteX3" fmla="*/ 0 w 1543671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671" h="1029114">
                  <a:moveTo>
                    <a:pt x="0" y="0"/>
                  </a:moveTo>
                  <a:lnTo>
                    <a:pt x="1543671" y="0"/>
                  </a:lnTo>
                  <a:lnTo>
                    <a:pt x="1543671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70AD47">
                <a:alpha val="70000"/>
              </a:srgb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Receiver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0BE863-E629-4569-83A8-AF8A327A6006}"/>
                </a:ext>
              </a:extLst>
            </p:cNvPr>
            <p:cNvSpPr/>
            <p:nvPr/>
          </p:nvSpPr>
          <p:spPr>
            <a:xfrm>
              <a:off x="6032326" y="4121459"/>
              <a:ext cx="319540" cy="17151"/>
            </a:xfrm>
            <a:custGeom>
              <a:avLst/>
              <a:gdLst>
                <a:gd name="connsiteX0" fmla="*/ 0 w 319540"/>
                <a:gd name="connsiteY0" fmla="*/ 0 h 17151"/>
                <a:gd name="connsiteX1" fmla="*/ 319540 w 319540"/>
                <a:gd name="connsiteY1" fmla="*/ 0 h 1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540" h="17151">
                  <a:moveTo>
                    <a:pt x="0" y="0"/>
                  </a:moveTo>
                  <a:lnTo>
                    <a:pt x="319540" y="0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2137D6-D781-4A18-8B39-CBAAB610F679}"/>
                </a:ext>
              </a:extLst>
            </p:cNvPr>
            <p:cNvSpPr/>
            <p:nvPr/>
          </p:nvSpPr>
          <p:spPr>
            <a:xfrm>
              <a:off x="6321851" y="4061427"/>
              <a:ext cx="120063" cy="120063"/>
            </a:xfrm>
            <a:custGeom>
              <a:avLst/>
              <a:gdLst>
                <a:gd name="connsiteX0" fmla="*/ 120063 w 120063"/>
                <a:gd name="connsiteY0" fmla="*/ 60032 h 120063"/>
                <a:gd name="connsiteX1" fmla="*/ 0 w 120063"/>
                <a:gd name="connsiteY1" fmla="*/ 120063 h 120063"/>
                <a:gd name="connsiteX2" fmla="*/ 30016 w 120063"/>
                <a:gd name="connsiteY2" fmla="*/ 60032 h 120063"/>
                <a:gd name="connsiteX3" fmla="*/ 0 w 120063"/>
                <a:gd name="connsiteY3" fmla="*/ 0 h 1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63" h="120063">
                  <a:moveTo>
                    <a:pt x="120063" y="60032"/>
                  </a:moveTo>
                  <a:lnTo>
                    <a:pt x="0" y="120063"/>
                  </a:lnTo>
                  <a:lnTo>
                    <a:pt x="30016" y="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D7A1C2-7C0C-4C9A-AAD6-2DCB0DC839BF}"/>
                </a:ext>
              </a:extLst>
            </p:cNvPr>
            <p:cNvSpPr/>
            <p:nvPr/>
          </p:nvSpPr>
          <p:spPr>
            <a:xfrm>
              <a:off x="13664923" y="3606902"/>
              <a:ext cx="1543671" cy="1029114"/>
            </a:xfrm>
            <a:custGeom>
              <a:avLst/>
              <a:gdLst>
                <a:gd name="connsiteX0" fmla="*/ 0 w 1543671"/>
                <a:gd name="connsiteY0" fmla="*/ 0 h 1029114"/>
                <a:gd name="connsiteX1" fmla="*/ 1543671 w 1543671"/>
                <a:gd name="connsiteY1" fmla="*/ 0 h 1029114"/>
                <a:gd name="connsiteX2" fmla="*/ 1543671 w 1543671"/>
                <a:gd name="connsiteY2" fmla="*/ 1029114 h 1029114"/>
                <a:gd name="connsiteX3" fmla="*/ 0 w 1543671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671" h="1029114">
                  <a:moveTo>
                    <a:pt x="0" y="0"/>
                  </a:moveTo>
                  <a:lnTo>
                    <a:pt x="1543671" y="0"/>
                  </a:lnTo>
                  <a:lnTo>
                    <a:pt x="1543671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70AD47">
                <a:alpha val="70000"/>
              </a:srgb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 dirty="0"/>
                <a:t>Presence detection, counting number of people .. 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05DB68-177B-4796-8F8A-D9EDD21BC0E9}"/>
                </a:ext>
              </a:extLst>
            </p:cNvPr>
            <p:cNvSpPr/>
            <p:nvPr/>
          </p:nvSpPr>
          <p:spPr>
            <a:xfrm>
              <a:off x="8004795" y="3371235"/>
              <a:ext cx="630504" cy="235667"/>
            </a:xfrm>
            <a:custGeom>
              <a:avLst/>
              <a:gdLst>
                <a:gd name="connsiteX0" fmla="*/ 630504 w 630504"/>
                <a:gd name="connsiteY0" fmla="*/ 0 h 235667"/>
                <a:gd name="connsiteX1" fmla="*/ 0 w 630504"/>
                <a:gd name="connsiteY1" fmla="*/ 235667 h 2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504" h="235667">
                  <a:moveTo>
                    <a:pt x="630504" y="0"/>
                  </a:moveTo>
                  <a:lnTo>
                    <a:pt x="0" y="235667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15B46B4-A187-4310-B68A-61E28E4D70D9}"/>
                </a:ext>
              </a:extLst>
            </p:cNvPr>
            <p:cNvSpPr/>
            <p:nvPr/>
          </p:nvSpPr>
          <p:spPr>
            <a:xfrm>
              <a:off x="8004795" y="4636016"/>
              <a:ext cx="599287" cy="210968"/>
            </a:xfrm>
            <a:custGeom>
              <a:avLst/>
              <a:gdLst>
                <a:gd name="connsiteX0" fmla="*/ 0 w 599287"/>
                <a:gd name="connsiteY0" fmla="*/ 0 h 210968"/>
                <a:gd name="connsiteX1" fmla="*/ 599288 w 599287"/>
                <a:gd name="connsiteY1" fmla="*/ 210968 h 21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9287" h="210968">
                  <a:moveTo>
                    <a:pt x="0" y="0"/>
                  </a:moveTo>
                  <a:lnTo>
                    <a:pt x="599288" y="210968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DAE4E93-2C14-4E65-9FEF-C918101FB35C}"/>
                </a:ext>
              </a:extLst>
            </p:cNvPr>
            <p:cNvSpPr/>
            <p:nvPr/>
          </p:nvSpPr>
          <p:spPr>
            <a:xfrm>
              <a:off x="12978846" y="4121459"/>
              <a:ext cx="576818" cy="17151"/>
            </a:xfrm>
            <a:custGeom>
              <a:avLst/>
              <a:gdLst>
                <a:gd name="connsiteX0" fmla="*/ 0 w 576818"/>
                <a:gd name="connsiteY0" fmla="*/ 0 h 17151"/>
                <a:gd name="connsiteX1" fmla="*/ 576819 w 576818"/>
                <a:gd name="connsiteY1" fmla="*/ 0 h 1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818" h="17151">
                  <a:moveTo>
                    <a:pt x="0" y="0"/>
                  </a:moveTo>
                  <a:lnTo>
                    <a:pt x="576819" y="0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B24D3F-0764-464D-8657-E70E1D6C2206}"/>
                </a:ext>
              </a:extLst>
            </p:cNvPr>
            <p:cNvSpPr/>
            <p:nvPr/>
          </p:nvSpPr>
          <p:spPr>
            <a:xfrm>
              <a:off x="13525649" y="4061427"/>
              <a:ext cx="120063" cy="120063"/>
            </a:xfrm>
            <a:custGeom>
              <a:avLst/>
              <a:gdLst>
                <a:gd name="connsiteX0" fmla="*/ 120063 w 120063"/>
                <a:gd name="connsiteY0" fmla="*/ 60032 h 120063"/>
                <a:gd name="connsiteX1" fmla="*/ 0 w 120063"/>
                <a:gd name="connsiteY1" fmla="*/ 120063 h 120063"/>
                <a:gd name="connsiteX2" fmla="*/ 30016 w 120063"/>
                <a:gd name="connsiteY2" fmla="*/ 60032 h 120063"/>
                <a:gd name="connsiteX3" fmla="*/ 0 w 120063"/>
                <a:gd name="connsiteY3" fmla="*/ 0 h 1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63" h="120063">
                  <a:moveTo>
                    <a:pt x="120063" y="60032"/>
                  </a:moveTo>
                  <a:lnTo>
                    <a:pt x="0" y="120063"/>
                  </a:lnTo>
                  <a:lnTo>
                    <a:pt x="30016" y="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BAA77B-7AAE-4BCC-88E1-3B02D6A0EC7A}"/>
                </a:ext>
              </a:extLst>
            </p:cNvPr>
            <p:cNvSpPr/>
            <p:nvPr/>
          </p:nvSpPr>
          <p:spPr>
            <a:xfrm>
              <a:off x="8519352" y="3349624"/>
              <a:ext cx="4459494" cy="1543671"/>
            </a:xfrm>
            <a:custGeom>
              <a:avLst/>
              <a:gdLst>
                <a:gd name="connsiteX0" fmla="*/ 4227944 w 4459494"/>
                <a:gd name="connsiteY0" fmla="*/ 0 h 1543671"/>
                <a:gd name="connsiteX1" fmla="*/ 4459495 w 4459494"/>
                <a:gd name="connsiteY1" fmla="*/ 231551 h 1543671"/>
                <a:gd name="connsiteX2" fmla="*/ 4459495 w 4459494"/>
                <a:gd name="connsiteY2" fmla="*/ 1312121 h 1543671"/>
                <a:gd name="connsiteX3" fmla="*/ 4227944 w 4459494"/>
                <a:gd name="connsiteY3" fmla="*/ 1543671 h 1543671"/>
                <a:gd name="connsiteX4" fmla="*/ 231551 w 4459494"/>
                <a:gd name="connsiteY4" fmla="*/ 1543671 h 1543671"/>
                <a:gd name="connsiteX5" fmla="*/ 0 w 4459494"/>
                <a:gd name="connsiteY5" fmla="*/ 1312121 h 1543671"/>
                <a:gd name="connsiteX6" fmla="*/ 0 w 4459494"/>
                <a:gd name="connsiteY6" fmla="*/ 231551 h 1543671"/>
                <a:gd name="connsiteX7" fmla="*/ 231551 w 4459494"/>
                <a:gd name="connsiteY7" fmla="*/ 0 h 154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9494" h="1543671">
                  <a:moveTo>
                    <a:pt x="4227944" y="0"/>
                  </a:moveTo>
                  <a:cubicBezTo>
                    <a:pt x="4355826" y="0"/>
                    <a:pt x="4459495" y="103669"/>
                    <a:pt x="4459495" y="231551"/>
                  </a:cubicBezTo>
                  <a:lnTo>
                    <a:pt x="4459495" y="1312121"/>
                  </a:lnTo>
                  <a:cubicBezTo>
                    <a:pt x="4459495" y="1440002"/>
                    <a:pt x="4355826" y="1543671"/>
                    <a:pt x="4227944" y="1543671"/>
                  </a:cubicBezTo>
                  <a:lnTo>
                    <a:pt x="231551" y="1543671"/>
                  </a:lnTo>
                  <a:cubicBezTo>
                    <a:pt x="103669" y="1543671"/>
                    <a:pt x="0" y="1440002"/>
                    <a:pt x="0" y="1312121"/>
                  </a:cubicBezTo>
                  <a:lnTo>
                    <a:pt x="0" y="231551"/>
                  </a:lnTo>
                  <a:cubicBezTo>
                    <a:pt x="0" y="103669"/>
                    <a:pt x="103669" y="0"/>
                    <a:pt x="231551" y="0"/>
                  </a:cubicBezTo>
                  <a:close/>
                </a:path>
              </a:pathLst>
            </a:custGeom>
            <a:solidFill>
              <a:srgbClr val="D5E8D4"/>
            </a:solidFill>
            <a:ln w="17150" cap="flat">
              <a:solidFill>
                <a:srgbClr val="33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09B3C9-4B9B-4F1C-88DE-AEF6146FBA10}"/>
                </a:ext>
              </a:extLst>
            </p:cNvPr>
            <p:cNvSpPr/>
            <p:nvPr/>
          </p:nvSpPr>
          <p:spPr>
            <a:xfrm>
              <a:off x="8862390" y="3521143"/>
              <a:ext cx="1029114" cy="1029114"/>
            </a:xfrm>
            <a:custGeom>
              <a:avLst/>
              <a:gdLst>
                <a:gd name="connsiteX0" fmla="*/ 0 w 1029114"/>
                <a:gd name="connsiteY0" fmla="*/ 0 h 1029114"/>
                <a:gd name="connsiteX1" fmla="*/ 1029114 w 1029114"/>
                <a:gd name="connsiteY1" fmla="*/ 0 h 1029114"/>
                <a:gd name="connsiteX2" fmla="*/ 1029114 w 1029114"/>
                <a:gd name="connsiteY2" fmla="*/ 1029114 h 1029114"/>
                <a:gd name="connsiteX3" fmla="*/ 0 w 1029114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114" h="1029114">
                  <a:moveTo>
                    <a:pt x="0" y="0"/>
                  </a:moveTo>
                  <a:lnTo>
                    <a:pt x="1029114" y="0"/>
                  </a:lnTo>
                  <a:lnTo>
                    <a:pt x="1029114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FFFFFF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Channel estimation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3687F-C598-46FB-84A4-3F0B75DCE5EE}"/>
                </a:ext>
              </a:extLst>
            </p:cNvPr>
            <p:cNvSpPr/>
            <p:nvPr/>
          </p:nvSpPr>
          <p:spPr>
            <a:xfrm>
              <a:off x="10234542" y="3521143"/>
              <a:ext cx="1029114" cy="1029114"/>
            </a:xfrm>
            <a:custGeom>
              <a:avLst/>
              <a:gdLst>
                <a:gd name="connsiteX0" fmla="*/ 0 w 1029114"/>
                <a:gd name="connsiteY0" fmla="*/ 0 h 1029114"/>
                <a:gd name="connsiteX1" fmla="*/ 1029114 w 1029114"/>
                <a:gd name="connsiteY1" fmla="*/ 0 h 1029114"/>
                <a:gd name="connsiteX2" fmla="*/ 1029114 w 1029114"/>
                <a:gd name="connsiteY2" fmla="*/ 1029114 h 1029114"/>
                <a:gd name="connsiteX3" fmla="*/ 0 w 1029114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114" h="1029114">
                  <a:moveTo>
                    <a:pt x="0" y="0"/>
                  </a:moveTo>
                  <a:lnTo>
                    <a:pt x="1029114" y="0"/>
                  </a:lnTo>
                  <a:lnTo>
                    <a:pt x="1029114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FFFFFF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Range doppler map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976002B-4C19-403B-B7E4-41071EB37BDA}"/>
                </a:ext>
              </a:extLst>
            </p:cNvPr>
            <p:cNvSpPr/>
            <p:nvPr/>
          </p:nvSpPr>
          <p:spPr>
            <a:xfrm>
              <a:off x="11606694" y="3521143"/>
              <a:ext cx="1029114" cy="1029114"/>
            </a:xfrm>
            <a:custGeom>
              <a:avLst/>
              <a:gdLst>
                <a:gd name="connsiteX0" fmla="*/ 0 w 1029114"/>
                <a:gd name="connsiteY0" fmla="*/ 0 h 1029114"/>
                <a:gd name="connsiteX1" fmla="*/ 1029114 w 1029114"/>
                <a:gd name="connsiteY1" fmla="*/ 0 h 1029114"/>
                <a:gd name="connsiteX2" fmla="*/ 1029114 w 1029114"/>
                <a:gd name="connsiteY2" fmla="*/ 1029114 h 1029114"/>
                <a:gd name="connsiteX3" fmla="*/ 0 w 1029114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114" h="1029114">
                  <a:moveTo>
                    <a:pt x="0" y="0"/>
                  </a:moveTo>
                  <a:lnTo>
                    <a:pt x="1029114" y="0"/>
                  </a:lnTo>
                  <a:lnTo>
                    <a:pt x="1029114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FFFFFF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Detector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B22D77-5B4B-4BB2-B387-3253F930848C}"/>
                </a:ext>
              </a:extLst>
            </p:cNvPr>
            <p:cNvSpPr/>
            <p:nvPr/>
          </p:nvSpPr>
          <p:spPr>
            <a:xfrm>
              <a:off x="9376947" y="4550257"/>
              <a:ext cx="2915823" cy="343038"/>
            </a:xfrm>
            <a:custGeom>
              <a:avLst/>
              <a:gdLst>
                <a:gd name="connsiteX0" fmla="*/ 0 w 2915823"/>
                <a:gd name="connsiteY0" fmla="*/ 0 h 343038"/>
                <a:gd name="connsiteX1" fmla="*/ 2915823 w 2915823"/>
                <a:gd name="connsiteY1" fmla="*/ 0 h 343038"/>
                <a:gd name="connsiteX2" fmla="*/ 2915823 w 2915823"/>
                <a:gd name="connsiteY2" fmla="*/ 343038 h 343038"/>
                <a:gd name="connsiteX3" fmla="*/ 0 w 2915823"/>
                <a:gd name="connsiteY3" fmla="*/ 343038 h 34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5823" h="343038">
                  <a:moveTo>
                    <a:pt x="0" y="0"/>
                  </a:moveTo>
                  <a:lnTo>
                    <a:pt x="2915823" y="0"/>
                  </a:lnTo>
                  <a:lnTo>
                    <a:pt x="2915823" y="343038"/>
                  </a:lnTo>
                  <a:lnTo>
                    <a:pt x="0" y="343038"/>
                  </a:lnTo>
                  <a:close/>
                </a:path>
              </a:pathLst>
            </a:custGeom>
            <a:noFill/>
            <a:ln w="1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AEA32FC8-3B9C-492C-97CF-6B89429A8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4" b="32955"/>
          <a:stretch/>
        </p:blipFill>
        <p:spPr bwMode="auto">
          <a:xfrm>
            <a:off x="45624" y="1679510"/>
            <a:ext cx="2728755" cy="8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D1C34A8-A857-4530-B472-C724276E8796}"/>
              </a:ext>
            </a:extLst>
          </p:cNvPr>
          <p:cNvSpPr/>
          <p:nvPr/>
        </p:nvSpPr>
        <p:spPr>
          <a:xfrm>
            <a:off x="632828" y="2632931"/>
            <a:ext cx="2000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IEEE 802.11ay waveform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D8B465-7B43-4026-865F-2DD95498A7C5}"/>
              </a:ext>
            </a:extLst>
          </p:cNvPr>
          <p:cNvSpPr txBox="1"/>
          <p:nvPr/>
        </p:nvSpPr>
        <p:spPr>
          <a:xfrm>
            <a:off x="6787020" y="4191577"/>
            <a:ext cx="2133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Receiver Signal Processing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A8C302E-4A49-4CB9-8738-9B1EEABC4320}"/>
              </a:ext>
            </a:extLst>
          </p:cNvPr>
          <p:cNvSpPr/>
          <p:nvPr/>
        </p:nvSpPr>
        <p:spPr>
          <a:xfrm>
            <a:off x="1636291" y="3771220"/>
            <a:ext cx="297173" cy="15950"/>
          </a:xfrm>
          <a:custGeom>
            <a:avLst/>
            <a:gdLst>
              <a:gd name="connsiteX0" fmla="*/ 0 w 319540"/>
              <a:gd name="connsiteY0" fmla="*/ 0 h 17151"/>
              <a:gd name="connsiteX1" fmla="*/ 319540 w 319540"/>
              <a:gd name="connsiteY1" fmla="*/ 0 h 1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540" h="17151">
                <a:moveTo>
                  <a:pt x="0" y="0"/>
                </a:moveTo>
                <a:lnTo>
                  <a:pt x="319540" y="0"/>
                </a:lnTo>
              </a:path>
            </a:pathLst>
          </a:custGeom>
          <a:noFill/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94059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684A7241-8DF5-48B1-B177-05DA38E1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22" y="4436954"/>
            <a:ext cx="2997031" cy="2247773"/>
          </a:xfrm>
          <a:prstGeom prst="rect">
            <a:avLst/>
          </a:prstGeom>
        </p:spPr>
      </p:pic>
      <p:pic>
        <p:nvPicPr>
          <p:cNvPr id="39" name="Content Placeholder 5">
            <a:extLst>
              <a:ext uri="{FF2B5EF4-FFF2-40B4-BE49-F238E27FC236}">
                <a16:creationId xmlns:a16="http://schemas.microsoft.com/office/drawing/2014/main" id="{77B0C130-83C7-4043-94C7-D95B9DC3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4" y="4445009"/>
            <a:ext cx="2998718" cy="2249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AD35C-7804-4352-9025-500D8B73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prstClr val="white"/>
                </a:solidFill>
              </a:rPr>
              <a:t>Communication and sensing using signal processing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1661A-3813-45BE-BE51-C0E9CFD3E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24</a:t>
            </a:fld>
            <a:endParaRPr lang="en-US"/>
          </a:p>
        </p:txBody>
      </p:sp>
      <p:grpSp>
        <p:nvGrpSpPr>
          <p:cNvPr id="11" name="Content Placeholder 9">
            <a:extLst>
              <a:ext uri="{FF2B5EF4-FFF2-40B4-BE49-F238E27FC236}">
                <a16:creationId xmlns:a16="http://schemas.microsoft.com/office/drawing/2014/main" id="{13379E42-482A-4CD7-85A2-3A46A0C0527F}"/>
              </a:ext>
            </a:extLst>
          </p:cNvPr>
          <p:cNvGrpSpPr/>
          <p:nvPr/>
        </p:nvGrpSpPr>
        <p:grpSpPr>
          <a:xfrm>
            <a:off x="197325" y="3053412"/>
            <a:ext cx="11803961" cy="1435617"/>
            <a:chOff x="2516187" y="3349624"/>
            <a:chExt cx="12692407" cy="154367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0AF4D4-E566-467D-8894-873C0A29EC63}"/>
                </a:ext>
              </a:extLst>
            </p:cNvPr>
            <p:cNvSpPr/>
            <p:nvPr/>
          </p:nvSpPr>
          <p:spPr>
            <a:xfrm>
              <a:off x="4262765" y="4060570"/>
              <a:ext cx="120234" cy="120063"/>
            </a:xfrm>
            <a:custGeom>
              <a:avLst/>
              <a:gdLst>
                <a:gd name="connsiteX0" fmla="*/ 120235 w 120234"/>
                <a:gd name="connsiteY0" fmla="*/ 59517 h 120063"/>
                <a:gd name="connsiteX1" fmla="*/ 515 w 120234"/>
                <a:gd name="connsiteY1" fmla="*/ 120063 h 120063"/>
                <a:gd name="connsiteX2" fmla="*/ 30187 w 120234"/>
                <a:gd name="connsiteY2" fmla="*/ 60032 h 120063"/>
                <a:gd name="connsiteX3" fmla="*/ 0 w 120234"/>
                <a:gd name="connsiteY3" fmla="*/ 0 h 1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234" h="120063">
                  <a:moveTo>
                    <a:pt x="120235" y="59517"/>
                  </a:moveTo>
                  <a:lnTo>
                    <a:pt x="515" y="120063"/>
                  </a:lnTo>
                  <a:lnTo>
                    <a:pt x="30187" y="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A4FFF06-0384-43B7-96CB-F41952A05A18}"/>
                </a:ext>
              </a:extLst>
            </p:cNvPr>
            <p:cNvSpPr/>
            <p:nvPr/>
          </p:nvSpPr>
          <p:spPr>
            <a:xfrm>
              <a:off x="2516187" y="3606902"/>
              <a:ext cx="1543671" cy="1029114"/>
            </a:xfrm>
            <a:custGeom>
              <a:avLst/>
              <a:gdLst>
                <a:gd name="connsiteX0" fmla="*/ 0 w 1543671"/>
                <a:gd name="connsiteY0" fmla="*/ 0 h 1029114"/>
                <a:gd name="connsiteX1" fmla="*/ 1543671 w 1543671"/>
                <a:gd name="connsiteY1" fmla="*/ 0 h 1029114"/>
                <a:gd name="connsiteX2" fmla="*/ 1543671 w 1543671"/>
                <a:gd name="connsiteY2" fmla="*/ 1029114 h 1029114"/>
                <a:gd name="connsiteX3" fmla="*/ 0 w 1543671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671" h="1029114">
                  <a:moveTo>
                    <a:pt x="0" y="0"/>
                  </a:moveTo>
                  <a:lnTo>
                    <a:pt x="1543671" y="0"/>
                  </a:lnTo>
                  <a:lnTo>
                    <a:pt x="1543671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70AD47">
                <a:alpha val="70000"/>
              </a:srgb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Waveform generation and transmitter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9275B4-09BD-41E5-966D-67908E3C8FD0}"/>
                </a:ext>
              </a:extLst>
            </p:cNvPr>
            <p:cNvSpPr/>
            <p:nvPr/>
          </p:nvSpPr>
          <p:spPr>
            <a:xfrm>
              <a:off x="6461124" y="3606902"/>
              <a:ext cx="1543671" cy="1029114"/>
            </a:xfrm>
            <a:custGeom>
              <a:avLst/>
              <a:gdLst>
                <a:gd name="connsiteX0" fmla="*/ 0 w 1543671"/>
                <a:gd name="connsiteY0" fmla="*/ 0 h 1029114"/>
                <a:gd name="connsiteX1" fmla="*/ 1543671 w 1543671"/>
                <a:gd name="connsiteY1" fmla="*/ 0 h 1029114"/>
                <a:gd name="connsiteX2" fmla="*/ 1543671 w 1543671"/>
                <a:gd name="connsiteY2" fmla="*/ 1029114 h 1029114"/>
                <a:gd name="connsiteX3" fmla="*/ 0 w 1543671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671" h="1029114">
                  <a:moveTo>
                    <a:pt x="0" y="0"/>
                  </a:moveTo>
                  <a:lnTo>
                    <a:pt x="1543671" y="0"/>
                  </a:lnTo>
                  <a:lnTo>
                    <a:pt x="1543671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70AD47">
                <a:alpha val="70000"/>
              </a:srgb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Receiver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0BE863-E629-4569-83A8-AF8A327A6006}"/>
                </a:ext>
              </a:extLst>
            </p:cNvPr>
            <p:cNvSpPr/>
            <p:nvPr/>
          </p:nvSpPr>
          <p:spPr>
            <a:xfrm>
              <a:off x="6032326" y="4121459"/>
              <a:ext cx="319540" cy="17151"/>
            </a:xfrm>
            <a:custGeom>
              <a:avLst/>
              <a:gdLst>
                <a:gd name="connsiteX0" fmla="*/ 0 w 319540"/>
                <a:gd name="connsiteY0" fmla="*/ 0 h 17151"/>
                <a:gd name="connsiteX1" fmla="*/ 319540 w 319540"/>
                <a:gd name="connsiteY1" fmla="*/ 0 h 1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540" h="17151">
                  <a:moveTo>
                    <a:pt x="0" y="0"/>
                  </a:moveTo>
                  <a:lnTo>
                    <a:pt x="319540" y="0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2137D6-D781-4A18-8B39-CBAAB610F679}"/>
                </a:ext>
              </a:extLst>
            </p:cNvPr>
            <p:cNvSpPr/>
            <p:nvPr/>
          </p:nvSpPr>
          <p:spPr>
            <a:xfrm>
              <a:off x="6321851" y="4061427"/>
              <a:ext cx="120063" cy="120063"/>
            </a:xfrm>
            <a:custGeom>
              <a:avLst/>
              <a:gdLst>
                <a:gd name="connsiteX0" fmla="*/ 120063 w 120063"/>
                <a:gd name="connsiteY0" fmla="*/ 60032 h 120063"/>
                <a:gd name="connsiteX1" fmla="*/ 0 w 120063"/>
                <a:gd name="connsiteY1" fmla="*/ 120063 h 120063"/>
                <a:gd name="connsiteX2" fmla="*/ 30016 w 120063"/>
                <a:gd name="connsiteY2" fmla="*/ 60032 h 120063"/>
                <a:gd name="connsiteX3" fmla="*/ 0 w 120063"/>
                <a:gd name="connsiteY3" fmla="*/ 0 h 1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63" h="120063">
                  <a:moveTo>
                    <a:pt x="120063" y="60032"/>
                  </a:moveTo>
                  <a:lnTo>
                    <a:pt x="0" y="120063"/>
                  </a:lnTo>
                  <a:lnTo>
                    <a:pt x="30016" y="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D3AD4C-740E-4116-967D-2E9DCFE0535E}"/>
                </a:ext>
              </a:extLst>
            </p:cNvPr>
            <p:cNvSpPr/>
            <p:nvPr/>
          </p:nvSpPr>
          <p:spPr>
            <a:xfrm>
              <a:off x="4365058" y="3563100"/>
              <a:ext cx="1844301" cy="1175827"/>
            </a:xfrm>
            <a:custGeom>
              <a:avLst/>
              <a:gdLst>
                <a:gd name="connsiteX0" fmla="*/ 380876 w 1844301"/>
                <a:gd name="connsiteY0" fmla="*/ 215321 h 1175827"/>
                <a:gd name="connsiteX1" fmla="*/ 195635 w 1844301"/>
                <a:gd name="connsiteY1" fmla="*/ 626966 h 1175827"/>
                <a:gd name="connsiteX2" fmla="*/ 504369 w 1844301"/>
                <a:gd name="connsiteY2" fmla="*/ 970005 h 1175827"/>
                <a:gd name="connsiteX3" fmla="*/ 1512901 w 1844301"/>
                <a:gd name="connsiteY3" fmla="*/ 970005 h 1175827"/>
                <a:gd name="connsiteX4" fmla="*/ 1667268 w 1844301"/>
                <a:gd name="connsiteY4" fmla="*/ 558359 h 1175827"/>
                <a:gd name="connsiteX5" fmla="*/ 1152711 w 1844301"/>
                <a:gd name="connsiteY5" fmla="*/ 146713 h 1175827"/>
                <a:gd name="connsiteX6" fmla="*/ 380876 w 1844301"/>
                <a:gd name="connsiteY6" fmla="*/ 215321 h 117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301" h="1175827">
                  <a:moveTo>
                    <a:pt x="380876" y="215321"/>
                  </a:moveTo>
                  <a:cubicBezTo>
                    <a:pt x="-30770" y="215321"/>
                    <a:pt x="-133681" y="558359"/>
                    <a:pt x="195635" y="626966"/>
                  </a:cubicBezTo>
                  <a:cubicBezTo>
                    <a:pt x="-133681" y="777903"/>
                    <a:pt x="236800" y="1107220"/>
                    <a:pt x="504369" y="970005"/>
                  </a:cubicBezTo>
                  <a:cubicBezTo>
                    <a:pt x="689610" y="1244435"/>
                    <a:pt x="1307079" y="1244435"/>
                    <a:pt x="1512901" y="970005"/>
                  </a:cubicBezTo>
                  <a:cubicBezTo>
                    <a:pt x="1924547" y="970005"/>
                    <a:pt x="1924547" y="695574"/>
                    <a:pt x="1667268" y="558359"/>
                  </a:cubicBezTo>
                  <a:cubicBezTo>
                    <a:pt x="1924547" y="283928"/>
                    <a:pt x="1512901" y="9498"/>
                    <a:pt x="1152711" y="146713"/>
                  </a:cubicBezTo>
                  <a:cubicBezTo>
                    <a:pt x="895433" y="-59110"/>
                    <a:pt x="483787" y="-59110"/>
                    <a:pt x="380876" y="215321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Channel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D7A1C2-7C0C-4C9A-AAD6-2DCB0DC839BF}"/>
                </a:ext>
              </a:extLst>
            </p:cNvPr>
            <p:cNvSpPr/>
            <p:nvPr/>
          </p:nvSpPr>
          <p:spPr>
            <a:xfrm>
              <a:off x="13664923" y="3606902"/>
              <a:ext cx="1543671" cy="1029114"/>
            </a:xfrm>
            <a:custGeom>
              <a:avLst/>
              <a:gdLst>
                <a:gd name="connsiteX0" fmla="*/ 0 w 1543671"/>
                <a:gd name="connsiteY0" fmla="*/ 0 h 1029114"/>
                <a:gd name="connsiteX1" fmla="*/ 1543671 w 1543671"/>
                <a:gd name="connsiteY1" fmla="*/ 0 h 1029114"/>
                <a:gd name="connsiteX2" fmla="*/ 1543671 w 1543671"/>
                <a:gd name="connsiteY2" fmla="*/ 1029114 h 1029114"/>
                <a:gd name="connsiteX3" fmla="*/ 0 w 1543671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671" h="1029114">
                  <a:moveTo>
                    <a:pt x="0" y="0"/>
                  </a:moveTo>
                  <a:lnTo>
                    <a:pt x="1543671" y="0"/>
                  </a:lnTo>
                  <a:lnTo>
                    <a:pt x="1543671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70AD47">
                <a:alpha val="70000"/>
              </a:srgb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 dirty="0"/>
                <a:t>Presence detection, counting number of people .. 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05DB68-177B-4796-8F8A-D9EDD21BC0E9}"/>
                </a:ext>
              </a:extLst>
            </p:cNvPr>
            <p:cNvSpPr/>
            <p:nvPr/>
          </p:nvSpPr>
          <p:spPr>
            <a:xfrm>
              <a:off x="8004795" y="3371235"/>
              <a:ext cx="630504" cy="235667"/>
            </a:xfrm>
            <a:custGeom>
              <a:avLst/>
              <a:gdLst>
                <a:gd name="connsiteX0" fmla="*/ 630504 w 630504"/>
                <a:gd name="connsiteY0" fmla="*/ 0 h 235667"/>
                <a:gd name="connsiteX1" fmla="*/ 0 w 630504"/>
                <a:gd name="connsiteY1" fmla="*/ 235667 h 2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504" h="235667">
                  <a:moveTo>
                    <a:pt x="630504" y="0"/>
                  </a:moveTo>
                  <a:lnTo>
                    <a:pt x="0" y="235667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15B46B4-A187-4310-B68A-61E28E4D70D9}"/>
                </a:ext>
              </a:extLst>
            </p:cNvPr>
            <p:cNvSpPr/>
            <p:nvPr/>
          </p:nvSpPr>
          <p:spPr>
            <a:xfrm>
              <a:off x="8004795" y="4636016"/>
              <a:ext cx="599287" cy="210968"/>
            </a:xfrm>
            <a:custGeom>
              <a:avLst/>
              <a:gdLst>
                <a:gd name="connsiteX0" fmla="*/ 0 w 599287"/>
                <a:gd name="connsiteY0" fmla="*/ 0 h 210968"/>
                <a:gd name="connsiteX1" fmla="*/ 599288 w 599287"/>
                <a:gd name="connsiteY1" fmla="*/ 210968 h 21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9287" h="210968">
                  <a:moveTo>
                    <a:pt x="0" y="0"/>
                  </a:moveTo>
                  <a:lnTo>
                    <a:pt x="599288" y="210968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DAE4E93-2C14-4E65-9FEF-C918101FB35C}"/>
                </a:ext>
              </a:extLst>
            </p:cNvPr>
            <p:cNvSpPr/>
            <p:nvPr/>
          </p:nvSpPr>
          <p:spPr>
            <a:xfrm>
              <a:off x="12978846" y="4121459"/>
              <a:ext cx="576818" cy="17151"/>
            </a:xfrm>
            <a:custGeom>
              <a:avLst/>
              <a:gdLst>
                <a:gd name="connsiteX0" fmla="*/ 0 w 576818"/>
                <a:gd name="connsiteY0" fmla="*/ 0 h 17151"/>
                <a:gd name="connsiteX1" fmla="*/ 576819 w 576818"/>
                <a:gd name="connsiteY1" fmla="*/ 0 h 1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818" h="17151">
                  <a:moveTo>
                    <a:pt x="0" y="0"/>
                  </a:moveTo>
                  <a:lnTo>
                    <a:pt x="576819" y="0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B24D3F-0764-464D-8657-E70E1D6C2206}"/>
                </a:ext>
              </a:extLst>
            </p:cNvPr>
            <p:cNvSpPr/>
            <p:nvPr/>
          </p:nvSpPr>
          <p:spPr>
            <a:xfrm>
              <a:off x="13525649" y="4061427"/>
              <a:ext cx="120063" cy="120063"/>
            </a:xfrm>
            <a:custGeom>
              <a:avLst/>
              <a:gdLst>
                <a:gd name="connsiteX0" fmla="*/ 120063 w 120063"/>
                <a:gd name="connsiteY0" fmla="*/ 60032 h 120063"/>
                <a:gd name="connsiteX1" fmla="*/ 0 w 120063"/>
                <a:gd name="connsiteY1" fmla="*/ 120063 h 120063"/>
                <a:gd name="connsiteX2" fmla="*/ 30016 w 120063"/>
                <a:gd name="connsiteY2" fmla="*/ 60032 h 120063"/>
                <a:gd name="connsiteX3" fmla="*/ 0 w 120063"/>
                <a:gd name="connsiteY3" fmla="*/ 0 h 1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63" h="120063">
                  <a:moveTo>
                    <a:pt x="120063" y="60032"/>
                  </a:moveTo>
                  <a:lnTo>
                    <a:pt x="0" y="120063"/>
                  </a:lnTo>
                  <a:lnTo>
                    <a:pt x="30016" y="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BAA77B-7AAE-4BCC-88E1-3B02D6A0EC7A}"/>
                </a:ext>
              </a:extLst>
            </p:cNvPr>
            <p:cNvSpPr/>
            <p:nvPr/>
          </p:nvSpPr>
          <p:spPr>
            <a:xfrm>
              <a:off x="8519352" y="3349624"/>
              <a:ext cx="4459494" cy="1543671"/>
            </a:xfrm>
            <a:custGeom>
              <a:avLst/>
              <a:gdLst>
                <a:gd name="connsiteX0" fmla="*/ 4227944 w 4459494"/>
                <a:gd name="connsiteY0" fmla="*/ 0 h 1543671"/>
                <a:gd name="connsiteX1" fmla="*/ 4459495 w 4459494"/>
                <a:gd name="connsiteY1" fmla="*/ 231551 h 1543671"/>
                <a:gd name="connsiteX2" fmla="*/ 4459495 w 4459494"/>
                <a:gd name="connsiteY2" fmla="*/ 1312121 h 1543671"/>
                <a:gd name="connsiteX3" fmla="*/ 4227944 w 4459494"/>
                <a:gd name="connsiteY3" fmla="*/ 1543671 h 1543671"/>
                <a:gd name="connsiteX4" fmla="*/ 231551 w 4459494"/>
                <a:gd name="connsiteY4" fmla="*/ 1543671 h 1543671"/>
                <a:gd name="connsiteX5" fmla="*/ 0 w 4459494"/>
                <a:gd name="connsiteY5" fmla="*/ 1312121 h 1543671"/>
                <a:gd name="connsiteX6" fmla="*/ 0 w 4459494"/>
                <a:gd name="connsiteY6" fmla="*/ 231551 h 1543671"/>
                <a:gd name="connsiteX7" fmla="*/ 231551 w 4459494"/>
                <a:gd name="connsiteY7" fmla="*/ 0 h 154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9494" h="1543671">
                  <a:moveTo>
                    <a:pt x="4227944" y="0"/>
                  </a:moveTo>
                  <a:cubicBezTo>
                    <a:pt x="4355826" y="0"/>
                    <a:pt x="4459495" y="103669"/>
                    <a:pt x="4459495" y="231551"/>
                  </a:cubicBezTo>
                  <a:lnTo>
                    <a:pt x="4459495" y="1312121"/>
                  </a:lnTo>
                  <a:cubicBezTo>
                    <a:pt x="4459495" y="1440002"/>
                    <a:pt x="4355826" y="1543671"/>
                    <a:pt x="4227944" y="1543671"/>
                  </a:cubicBezTo>
                  <a:lnTo>
                    <a:pt x="231551" y="1543671"/>
                  </a:lnTo>
                  <a:cubicBezTo>
                    <a:pt x="103669" y="1543671"/>
                    <a:pt x="0" y="1440002"/>
                    <a:pt x="0" y="1312121"/>
                  </a:cubicBezTo>
                  <a:lnTo>
                    <a:pt x="0" y="231551"/>
                  </a:lnTo>
                  <a:cubicBezTo>
                    <a:pt x="0" y="103669"/>
                    <a:pt x="103669" y="0"/>
                    <a:pt x="231551" y="0"/>
                  </a:cubicBezTo>
                  <a:close/>
                </a:path>
              </a:pathLst>
            </a:custGeom>
            <a:solidFill>
              <a:srgbClr val="D5E8D4"/>
            </a:solidFill>
            <a:ln w="17150" cap="flat">
              <a:solidFill>
                <a:srgbClr val="33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09B3C9-4B9B-4F1C-88DE-AEF6146FBA10}"/>
                </a:ext>
              </a:extLst>
            </p:cNvPr>
            <p:cNvSpPr/>
            <p:nvPr/>
          </p:nvSpPr>
          <p:spPr>
            <a:xfrm>
              <a:off x="8862390" y="3521143"/>
              <a:ext cx="1029114" cy="1029114"/>
            </a:xfrm>
            <a:custGeom>
              <a:avLst/>
              <a:gdLst>
                <a:gd name="connsiteX0" fmla="*/ 0 w 1029114"/>
                <a:gd name="connsiteY0" fmla="*/ 0 h 1029114"/>
                <a:gd name="connsiteX1" fmla="*/ 1029114 w 1029114"/>
                <a:gd name="connsiteY1" fmla="*/ 0 h 1029114"/>
                <a:gd name="connsiteX2" fmla="*/ 1029114 w 1029114"/>
                <a:gd name="connsiteY2" fmla="*/ 1029114 h 1029114"/>
                <a:gd name="connsiteX3" fmla="*/ 0 w 1029114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114" h="1029114">
                  <a:moveTo>
                    <a:pt x="0" y="0"/>
                  </a:moveTo>
                  <a:lnTo>
                    <a:pt x="1029114" y="0"/>
                  </a:lnTo>
                  <a:lnTo>
                    <a:pt x="1029114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FFFFFF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Channel estimation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3687F-C598-46FB-84A4-3F0B75DCE5EE}"/>
                </a:ext>
              </a:extLst>
            </p:cNvPr>
            <p:cNvSpPr/>
            <p:nvPr/>
          </p:nvSpPr>
          <p:spPr>
            <a:xfrm>
              <a:off x="10234542" y="3521143"/>
              <a:ext cx="1029114" cy="1029114"/>
            </a:xfrm>
            <a:custGeom>
              <a:avLst/>
              <a:gdLst>
                <a:gd name="connsiteX0" fmla="*/ 0 w 1029114"/>
                <a:gd name="connsiteY0" fmla="*/ 0 h 1029114"/>
                <a:gd name="connsiteX1" fmla="*/ 1029114 w 1029114"/>
                <a:gd name="connsiteY1" fmla="*/ 0 h 1029114"/>
                <a:gd name="connsiteX2" fmla="*/ 1029114 w 1029114"/>
                <a:gd name="connsiteY2" fmla="*/ 1029114 h 1029114"/>
                <a:gd name="connsiteX3" fmla="*/ 0 w 1029114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114" h="1029114">
                  <a:moveTo>
                    <a:pt x="0" y="0"/>
                  </a:moveTo>
                  <a:lnTo>
                    <a:pt x="1029114" y="0"/>
                  </a:lnTo>
                  <a:lnTo>
                    <a:pt x="1029114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FFFFFF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Range doppler map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976002B-4C19-403B-B7E4-41071EB37BDA}"/>
                </a:ext>
              </a:extLst>
            </p:cNvPr>
            <p:cNvSpPr/>
            <p:nvPr/>
          </p:nvSpPr>
          <p:spPr>
            <a:xfrm>
              <a:off x="11606694" y="3521143"/>
              <a:ext cx="1029114" cy="1029114"/>
            </a:xfrm>
            <a:custGeom>
              <a:avLst/>
              <a:gdLst>
                <a:gd name="connsiteX0" fmla="*/ 0 w 1029114"/>
                <a:gd name="connsiteY0" fmla="*/ 0 h 1029114"/>
                <a:gd name="connsiteX1" fmla="*/ 1029114 w 1029114"/>
                <a:gd name="connsiteY1" fmla="*/ 0 h 1029114"/>
                <a:gd name="connsiteX2" fmla="*/ 1029114 w 1029114"/>
                <a:gd name="connsiteY2" fmla="*/ 1029114 h 1029114"/>
                <a:gd name="connsiteX3" fmla="*/ 0 w 1029114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114" h="1029114">
                  <a:moveTo>
                    <a:pt x="0" y="0"/>
                  </a:moveTo>
                  <a:lnTo>
                    <a:pt x="1029114" y="0"/>
                  </a:lnTo>
                  <a:lnTo>
                    <a:pt x="1029114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FFFFFF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Detector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B22D77-5B4B-4BB2-B387-3253F930848C}"/>
                </a:ext>
              </a:extLst>
            </p:cNvPr>
            <p:cNvSpPr/>
            <p:nvPr/>
          </p:nvSpPr>
          <p:spPr>
            <a:xfrm>
              <a:off x="9376947" y="4550257"/>
              <a:ext cx="2915823" cy="343038"/>
            </a:xfrm>
            <a:custGeom>
              <a:avLst/>
              <a:gdLst>
                <a:gd name="connsiteX0" fmla="*/ 0 w 2915823"/>
                <a:gd name="connsiteY0" fmla="*/ 0 h 343038"/>
                <a:gd name="connsiteX1" fmla="*/ 2915823 w 2915823"/>
                <a:gd name="connsiteY1" fmla="*/ 0 h 343038"/>
                <a:gd name="connsiteX2" fmla="*/ 2915823 w 2915823"/>
                <a:gd name="connsiteY2" fmla="*/ 343038 h 343038"/>
                <a:gd name="connsiteX3" fmla="*/ 0 w 2915823"/>
                <a:gd name="connsiteY3" fmla="*/ 343038 h 34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5823" h="343038">
                  <a:moveTo>
                    <a:pt x="0" y="0"/>
                  </a:moveTo>
                  <a:lnTo>
                    <a:pt x="2915823" y="0"/>
                  </a:lnTo>
                  <a:lnTo>
                    <a:pt x="2915823" y="343038"/>
                  </a:lnTo>
                  <a:lnTo>
                    <a:pt x="0" y="343038"/>
                  </a:lnTo>
                  <a:close/>
                </a:path>
              </a:pathLst>
            </a:custGeom>
            <a:noFill/>
            <a:ln w="1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0977A4CC-3E02-4F8F-8BA1-07EE649EB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4" b="32955"/>
          <a:stretch/>
        </p:blipFill>
        <p:spPr bwMode="auto">
          <a:xfrm>
            <a:off x="45624" y="1679510"/>
            <a:ext cx="2728755" cy="8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CCC310-028E-4D56-91AF-54D2AF45A92E}"/>
              </a:ext>
            </a:extLst>
          </p:cNvPr>
          <p:cNvSpPr txBox="1"/>
          <p:nvPr/>
        </p:nvSpPr>
        <p:spPr>
          <a:xfrm>
            <a:off x="6787020" y="4191577"/>
            <a:ext cx="2133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Receiver Signal Processing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546DF8-6339-4A0C-8E3E-079CE8704988}"/>
              </a:ext>
            </a:extLst>
          </p:cNvPr>
          <p:cNvSpPr/>
          <p:nvPr/>
        </p:nvSpPr>
        <p:spPr>
          <a:xfrm>
            <a:off x="1350066" y="6602843"/>
            <a:ext cx="3602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/>
              <a:t>Channel model with spatial and temporal consistency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DE45399-1408-4DB5-BC54-4E8B8150884D}"/>
              </a:ext>
            </a:extLst>
          </p:cNvPr>
          <p:cNvSpPr/>
          <p:nvPr/>
        </p:nvSpPr>
        <p:spPr>
          <a:xfrm>
            <a:off x="1636291" y="3771220"/>
            <a:ext cx="297173" cy="15950"/>
          </a:xfrm>
          <a:custGeom>
            <a:avLst/>
            <a:gdLst>
              <a:gd name="connsiteX0" fmla="*/ 0 w 319540"/>
              <a:gd name="connsiteY0" fmla="*/ 0 h 17151"/>
              <a:gd name="connsiteX1" fmla="*/ 319540 w 319540"/>
              <a:gd name="connsiteY1" fmla="*/ 0 h 1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540" h="17151">
                <a:moveTo>
                  <a:pt x="0" y="0"/>
                </a:moveTo>
                <a:lnTo>
                  <a:pt x="319540" y="0"/>
                </a:lnTo>
              </a:path>
            </a:pathLst>
          </a:custGeom>
          <a:noFill/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099A10-DB36-4B53-883D-BCEE5CE3A4AE}"/>
              </a:ext>
            </a:extLst>
          </p:cNvPr>
          <p:cNvSpPr/>
          <p:nvPr/>
        </p:nvSpPr>
        <p:spPr>
          <a:xfrm>
            <a:off x="632828" y="2632931"/>
            <a:ext cx="2000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IEEE 802.11ay waveform</a:t>
            </a:r>
          </a:p>
        </p:txBody>
      </p:sp>
    </p:spTree>
    <p:extLst>
      <p:ext uri="{BB962C8B-B14F-4D97-AF65-F5344CB8AC3E}">
        <p14:creationId xmlns:p14="http://schemas.microsoft.com/office/powerpoint/2010/main" val="1680541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9F278A7-2142-4BAA-A6EA-F8A6735B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22" y="4436954"/>
            <a:ext cx="2997031" cy="2247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AD35C-7804-4352-9025-500D8B73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prstClr val="white"/>
                </a:solidFill>
              </a:rPr>
              <a:t>Communication and sensing using signal processing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1661A-3813-45BE-BE51-C0E9CFD3E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25</a:t>
            </a:fld>
            <a:endParaRPr lang="en-US"/>
          </a:p>
        </p:txBody>
      </p:sp>
      <p:grpSp>
        <p:nvGrpSpPr>
          <p:cNvPr id="11" name="Content Placeholder 9">
            <a:extLst>
              <a:ext uri="{FF2B5EF4-FFF2-40B4-BE49-F238E27FC236}">
                <a16:creationId xmlns:a16="http://schemas.microsoft.com/office/drawing/2014/main" id="{13379E42-482A-4CD7-85A2-3A46A0C0527F}"/>
              </a:ext>
            </a:extLst>
          </p:cNvPr>
          <p:cNvGrpSpPr/>
          <p:nvPr/>
        </p:nvGrpSpPr>
        <p:grpSpPr>
          <a:xfrm>
            <a:off x="197325" y="3053412"/>
            <a:ext cx="11803961" cy="1435617"/>
            <a:chOff x="2516187" y="3349624"/>
            <a:chExt cx="12692407" cy="154367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0AF4D4-E566-467D-8894-873C0A29EC63}"/>
                </a:ext>
              </a:extLst>
            </p:cNvPr>
            <p:cNvSpPr/>
            <p:nvPr/>
          </p:nvSpPr>
          <p:spPr>
            <a:xfrm>
              <a:off x="4262765" y="4060570"/>
              <a:ext cx="120234" cy="120063"/>
            </a:xfrm>
            <a:custGeom>
              <a:avLst/>
              <a:gdLst>
                <a:gd name="connsiteX0" fmla="*/ 120235 w 120234"/>
                <a:gd name="connsiteY0" fmla="*/ 59517 h 120063"/>
                <a:gd name="connsiteX1" fmla="*/ 515 w 120234"/>
                <a:gd name="connsiteY1" fmla="*/ 120063 h 120063"/>
                <a:gd name="connsiteX2" fmla="*/ 30187 w 120234"/>
                <a:gd name="connsiteY2" fmla="*/ 60032 h 120063"/>
                <a:gd name="connsiteX3" fmla="*/ 0 w 120234"/>
                <a:gd name="connsiteY3" fmla="*/ 0 h 1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234" h="120063">
                  <a:moveTo>
                    <a:pt x="120235" y="59517"/>
                  </a:moveTo>
                  <a:lnTo>
                    <a:pt x="515" y="120063"/>
                  </a:lnTo>
                  <a:lnTo>
                    <a:pt x="30187" y="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A4FFF06-0384-43B7-96CB-F41952A05A18}"/>
                </a:ext>
              </a:extLst>
            </p:cNvPr>
            <p:cNvSpPr/>
            <p:nvPr/>
          </p:nvSpPr>
          <p:spPr>
            <a:xfrm>
              <a:off x="2516187" y="3606902"/>
              <a:ext cx="1543671" cy="1029114"/>
            </a:xfrm>
            <a:custGeom>
              <a:avLst/>
              <a:gdLst>
                <a:gd name="connsiteX0" fmla="*/ 0 w 1543671"/>
                <a:gd name="connsiteY0" fmla="*/ 0 h 1029114"/>
                <a:gd name="connsiteX1" fmla="*/ 1543671 w 1543671"/>
                <a:gd name="connsiteY1" fmla="*/ 0 h 1029114"/>
                <a:gd name="connsiteX2" fmla="*/ 1543671 w 1543671"/>
                <a:gd name="connsiteY2" fmla="*/ 1029114 h 1029114"/>
                <a:gd name="connsiteX3" fmla="*/ 0 w 1543671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671" h="1029114">
                  <a:moveTo>
                    <a:pt x="0" y="0"/>
                  </a:moveTo>
                  <a:lnTo>
                    <a:pt x="1543671" y="0"/>
                  </a:lnTo>
                  <a:lnTo>
                    <a:pt x="1543671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70AD47">
                <a:alpha val="70000"/>
              </a:srgb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Waveform generation and transmitter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9275B4-09BD-41E5-966D-67908E3C8FD0}"/>
                </a:ext>
              </a:extLst>
            </p:cNvPr>
            <p:cNvSpPr/>
            <p:nvPr/>
          </p:nvSpPr>
          <p:spPr>
            <a:xfrm>
              <a:off x="6461124" y="3606902"/>
              <a:ext cx="1543671" cy="1029114"/>
            </a:xfrm>
            <a:custGeom>
              <a:avLst/>
              <a:gdLst>
                <a:gd name="connsiteX0" fmla="*/ 0 w 1543671"/>
                <a:gd name="connsiteY0" fmla="*/ 0 h 1029114"/>
                <a:gd name="connsiteX1" fmla="*/ 1543671 w 1543671"/>
                <a:gd name="connsiteY1" fmla="*/ 0 h 1029114"/>
                <a:gd name="connsiteX2" fmla="*/ 1543671 w 1543671"/>
                <a:gd name="connsiteY2" fmla="*/ 1029114 h 1029114"/>
                <a:gd name="connsiteX3" fmla="*/ 0 w 1543671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671" h="1029114">
                  <a:moveTo>
                    <a:pt x="0" y="0"/>
                  </a:moveTo>
                  <a:lnTo>
                    <a:pt x="1543671" y="0"/>
                  </a:lnTo>
                  <a:lnTo>
                    <a:pt x="1543671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Receiver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0BE863-E629-4569-83A8-AF8A327A6006}"/>
                </a:ext>
              </a:extLst>
            </p:cNvPr>
            <p:cNvSpPr/>
            <p:nvPr/>
          </p:nvSpPr>
          <p:spPr>
            <a:xfrm>
              <a:off x="6032326" y="4121459"/>
              <a:ext cx="319540" cy="17151"/>
            </a:xfrm>
            <a:custGeom>
              <a:avLst/>
              <a:gdLst>
                <a:gd name="connsiteX0" fmla="*/ 0 w 319540"/>
                <a:gd name="connsiteY0" fmla="*/ 0 h 17151"/>
                <a:gd name="connsiteX1" fmla="*/ 319540 w 319540"/>
                <a:gd name="connsiteY1" fmla="*/ 0 h 1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540" h="17151">
                  <a:moveTo>
                    <a:pt x="0" y="0"/>
                  </a:moveTo>
                  <a:lnTo>
                    <a:pt x="319540" y="0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2137D6-D781-4A18-8B39-CBAAB610F679}"/>
                </a:ext>
              </a:extLst>
            </p:cNvPr>
            <p:cNvSpPr/>
            <p:nvPr/>
          </p:nvSpPr>
          <p:spPr>
            <a:xfrm>
              <a:off x="6321851" y="4061427"/>
              <a:ext cx="120063" cy="120063"/>
            </a:xfrm>
            <a:custGeom>
              <a:avLst/>
              <a:gdLst>
                <a:gd name="connsiteX0" fmla="*/ 120063 w 120063"/>
                <a:gd name="connsiteY0" fmla="*/ 60032 h 120063"/>
                <a:gd name="connsiteX1" fmla="*/ 0 w 120063"/>
                <a:gd name="connsiteY1" fmla="*/ 120063 h 120063"/>
                <a:gd name="connsiteX2" fmla="*/ 30016 w 120063"/>
                <a:gd name="connsiteY2" fmla="*/ 60032 h 120063"/>
                <a:gd name="connsiteX3" fmla="*/ 0 w 120063"/>
                <a:gd name="connsiteY3" fmla="*/ 0 h 1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63" h="120063">
                  <a:moveTo>
                    <a:pt x="120063" y="60032"/>
                  </a:moveTo>
                  <a:lnTo>
                    <a:pt x="0" y="120063"/>
                  </a:lnTo>
                  <a:lnTo>
                    <a:pt x="30016" y="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D3AD4C-740E-4116-967D-2E9DCFE0535E}"/>
                </a:ext>
              </a:extLst>
            </p:cNvPr>
            <p:cNvSpPr/>
            <p:nvPr/>
          </p:nvSpPr>
          <p:spPr>
            <a:xfrm>
              <a:off x="4365058" y="3563100"/>
              <a:ext cx="1844301" cy="1175827"/>
            </a:xfrm>
            <a:custGeom>
              <a:avLst/>
              <a:gdLst>
                <a:gd name="connsiteX0" fmla="*/ 380876 w 1844301"/>
                <a:gd name="connsiteY0" fmla="*/ 215321 h 1175827"/>
                <a:gd name="connsiteX1" fmla="*/ 195635 w 1844301"/>
                <a:gd name="connsiteY1" fmla="*/ 626966 h 1175827"/>
                <a:gd name="connsiteX2" fmla="*/ 504369 w 1844301"/>
                <a:gd name="connsiteY2" fmla="*/ 970005 h 1175827"/>
                <a:gd name="connsiteX3" fmla="*/ 1512901 w 1844301"/>
                <a:gd name="connsiteY3" fmla="*/ 970005 h 1175827"/>
                <a:gd name="connsiteX4" fmla="*/ 1667268 w 1844301"/>
                <a:gd name="connsiteY4" fmla="*/ 558359 h 1175827"/>
                <a:gd name="connsiteX5" fmla="*/ 1152711 w 1844301"/>
                <a:gd name="connsiteY5" fmla="*/ 146713 h 1175827"/>
                <a:gd name="connsiteX6" fmla="*/ 380876 w 1844301"/>
                <a:gd name="connsiteY6" fmla="*/ 215321 h 117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4301" h="1175827">
                  <a:moveTo>
                    <a:pt x="380876" y="215321"/>
                  </a:moveTo>
                  <a:cubicBezTo>
                    <a:pt x="-30770" y="215321"/>
                    <a:pt x="-133681" y="558359"/>
                    <a:pt x="195635" y="626966"/>
                  </a:cubicBezTo>
                  <a:cubicBezTo>
                    <a:pt x="-133681" y="777903"/>
                    <a:pt x="236800" y="1107220"/>
                    <a:pt x="504369" y="970005"/>
                  </a:cubicBezTo>
                  <a:cubicBezTo>
                    <a:pt x="689610" y="1244435"/>
                    <a:pt x="1307079" y="1244435"/>
                    <a:pt x="1512901" y="970005"/>
                  </a:cubicBezTo>
                  <a:cubicBezTo>
                    <a:pt x="1924547" y="970005"/>
                    <a:pt x="1924547" y="695574"/>
                    <a:pt x="1667268" y="558359"/>
                  </a:cubicBezTo>
                  <a:cubicBezTo>
                    <a:pt x="1924547" y="283928"/>
                    <a:pt x="1512901" y="9498"/>
                    <a:pt x="1152711" y="146713"/>
                  </a:cubicBezTo>
                  <a:cubicBezTo>
                    <a:pt x="895433" y="-59110"/>
                    <a:pt x="483787" y="-59110"/>
                    <a:pt x="380876" y="215321"/>
                  </a:cubicBezTo>
                  <a:close/>
                </a:path>
              </a:pathLst>
            </a:custGeom>
            <a:solidFill>
              <a:srgbClr val="70AD47">
                <a:alpha val="70000"/>
              </a:srgb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Channel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D7A1C2-7C0C-4C9A-AAD6-2DCB0DC839BF}"/>
                </a:ext>
              </a:extLst>
            </p:cNvPr>
            <p:cNvSpPr/>
            <p:nvPr/>
          </p:nvSpPr>
          <p:spPr>
            <a:xfrm>
              <a:off x="13664923" y="3606902"/>
              <a:ext cx="1543671" cy="1029114"/>
            </a:xfrm>
            <a:custGeom>
              <a:avLst/>
              <a:gdLst>
                <a:gd name="connsiteX0" fmla="*/ 0 w 1543671"/>
                <a:gd name="connsiteY0" fmla="*/ 0 h 1029114"/>
                <a:gd name="connsiteX1" fmla="*/ 1543671 w 1543671"/>
                <a:gd name="connsiteY1" fmla="*/ 0 h 1029114"/>
                <a:gd name="connsiteX2" fmla="*/ 1543671 w 1543671"/>
                <a:gd name="connsiteY2" fmla="*/ 1029114 h 1029114"/>
                <a:gd name="connsiteX3" fmla="*/ 0 w 1543671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671" h="1029114">
                  <a:moveTo>
                    <a:pt x="0" y="0"/>
                  </a:moveTo>
                  <a:lnTo>
                    <a:pt x="1543671" y="0"/>
                  </a:lnTo>
                  <a:lnTo>
                    <a:pt x="1543671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70AD47">
                <a:alpha val="70000"/>
              </a:srgbClr>
            </a:solidFill>
            <a:ln w="17150" cap="flat">
              <a:solidFill>
                <a:srgbClr val="000000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 dirty="0"/>
                <a:t>Presence detection, counting number of people .. 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05DB68-177B-4796-8F8A-D9EDD21BC0E9}"/>
                </a:ext>
              </a:extLst>
            </p:cNvPr>
            <p:cNvSpPr/>
            <p:nvPr/>
          </p:nvSpPr>
          <p:spPr>
            <a:xfrm>
              <a:off x="8004795" y="3371235"/>
              <a:ext cx="630504" cy="235667"/>
            </a:xfrm>
            <a:custGeom>
              <a:avLst/>
              <a:gdLst>
                <a:gd name="connsiteX0" fmla="*/ 630504 w 630504"/>
                <a:gd name="connsiteY0" fmla="*/ 0 h 235667"/>
                <a:gd name="connsiteX1" fmla="*/ 0 w 630504"/>
                <a:gd name="connsiteY1" fmla="*/ 235667 h 2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504" h="235667">
                  <a:moveTo>
                    <a:pt x="630504" y="0"/>
                  </a:moveTo>
                  <a:lnTo>
                    <a:pt x="0" y="235667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15B46B4-A187-4310-B68A-61E28E4D70D9}"/>
                </a:ext>
              </a:extLst>
            </p:cNvPr>
            <p:cNvSpPr/>
            <p:nvPr/>
          </p:nvSpPr>
          <p:spPr>
            <a:xfrm>
              <a:off x="8004795" y="4636016"/>
              <a:ext cx="599287" cy="210968"/>
            </a:xfrm>
            <a:custGeom>
              <a:avLst/>
              <a:gdLst>
                <a:gd name="connsiteX0" fmla="*/ 0 w 599287"/>
                <a:gd name="connsiteY0" fmla="*/ 0 h 210968"/>
                <a:gd name="connsiteX1" fmla="*/ 599288 w 599287"/>
                <a:gd name="connsiteY1" fmla="*/ 210968 h 21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9287" h="210968">
                  <a:moveTo>
                    <a:pt x="0" y="0"/>
                  </a:moveTo>
                  <a:lnTo>
                    <a:pt x="599288" y="210968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DAE4E93-2C14-4E65-9FEF-C918101FB35C}"/>
                </a:ext>
              </a:extLst>
            </p:cNvPr>
            <p:cNvSpPr/>
            <p:nvPr/>
          </p:nvSpPr>
          <p:spPr>
            <a:xfrm>
              <a:off x="12978846" y="4121459"/>
              <a:ext cx="576818" cy="17151"/>
            </a:xfrm>
            <a:custGeom>
              <a:avLst/>
              <a:gdLst>
                <a:gd name="connsiteX0" fmla="*/ 0 w 576818"/>
                <a:gd name="connsiteY0" fmla="*/ 0 h 17151"/>
                <a:gd name="connsiteX1" fmla="*/ 576819 w 576818"/>
                <a:gd name="connsiteY1" fmla="*/ 0 h 1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818" h="17151">
                  <a:moveTo>
                    <a:pt x="0" y="0"/>
                  </a:moveTo>
                  <a:lnTo>
                    <a:pt x="576819" y="0"/>
                  </a:lnTo>
                </a:path>
              </a:pathLst>
            </a:custGeom>
            <a:noFill/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B24D3F-0764-464D-8657-E70E1D6C2206}"/>
                </a:ext>
              </a:extLst>
            </p:cNvPr>
            <p:cNvSpPr/>
            <p:nvPr/>
          </p:nvSpPr>
          <p:spPr>
            <a:xfrm>
              <a:off x="13525649" y="4061427"/>
              <a:ext cx="120063" cy="120063"/>
            </a:xfrm>
            <a:custGeom>
              <a:avLst/>
              <a:gdLst>
                <a:gd name="connsiteX0" fmla="*/ 120063 w 120063"/>
                <a:gd name="connsiteY0" fmla="*/ 60032 h 120063"/>
                <a:gd name="connsiteX1" fmla="*/ 0 w 120063"/>
                <a:gd name="connsiteY1" fmla="*/ 120063 h 120063"/>
                <a:gd name="connsiteX2" fmla="*/ 30016 w 120063"/>
                <a:gd name="connsiteY2" fmla="*/ 60032 h 120063"/>
                <a:gd name="connsiteX3" fmla="*/ 0 w 120063"/>
                <a:gd name="connsiteY3" fmla="*/ 0 h 1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63" h="120063">
                  <a:moveTo>
                    <a:pt x="120063" y="60032"/>
                  </a:moveTo>
                  <a:lnTo>
                    <a:pt x="0" y="120063"/>
                  </a:lnTo>
                  <a:lnTo>
                    <a:pt x="30016" y="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BAA77B-7AAE-4BCC-88E1-3B02D6A0EC7A}"/>
                </a:ext>
              </a:extLst>
            </p:cNvPr>
            <p:cNvSpPr/>
            <p:nvPr/>
          </p:nvSpPr>
          <p:spPr>
            <a:xfrm>
              <a:off x="8519352" y="3349624"/>
              <a:ext cx="4459494" cy="1543671"/>
            </a:xfrm>
            <a:custGeom>
              <a:avLst/>
              <a:gdLst>
                <a:gd name="connsiteX0" fmla="*/ 4227944 w 4459494"/>
                <a:gd name="connsiteY0" fmla="*/ 0 h 1543671"/>
                <a:gd name="connsiteX1" fmla="*/ 4459495 w 4459494"/>
                <a:gd name="connsiteY1" fmla="*/ 231551 h 1543671"/>
                <a:gd name="connsiteX2" fmla="*/ 4459495 w 4459494"/>
                <a:gd name="connsiteY2" fmla="*/ 1312121 h 1543671"/>
                <a:gd name="connsiteX3" fmla="*/ 4227944 w 4459494"/>
                <a:gd name="connsiteY3" fmla="*/ 1543671 h 1543671"/>
                <a:gd name="connsiteX4" fmla="*/ 231551 w 4459494"/>
                <a:gd name="connsiteY4" fmla="*/ 1543671 h 1543671"/>
                <a:gd name="connsiteX5" fmla="*/ 0 w 4459494"/>
                <a:gd name="connsiteY5" fmla="*/ 1312121 h 1543671"/>
                <a:gd name="connsiteX6" fmla="*/ 0 w 4459494"/>
                <a:gd name="connsiteY6" fmla="*/ 231551 h 1543671"/>
                <a:gd name="connsiteX7" fmla="*/ 231551 w 4459494"/>
                <a:gd name="connsiteY7" fmla="*/ 0 h 154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9494" h="1543671">
                  <a:moveTo>
                    <a:pt x="4227944" y="0"/>
                  </a:moveTo>
                  <a:cubicBezTo>
                    <a:pt x="4355826" y="0"/>
                    <a:pt x="4459495" y="103669"/>
                    <a:pt x="4459495" y="231551"/>
                  </a:cubicBezTo>
                  <a:lnTo>
                    <a:pt x="4459495" y="1312121"/>
                  </a:lnTo>
                  <a:cubicBezTo>
                    <a:pt x="4459495" y="1440002"/>
                    <a:pt x="4355826" y="1543671"/>
                    <a:pt x="4227944" y="1543671"/>
                  </a:cubicBezTo>
                  <a:lnTo>
                    <a:pt x="231551" y="1543671"/>
                  </a:lnTo>
                  <a:cubicBezTo>
                    <a:pt x="103669" y="1543671"/>
                    <a:pt x="0" y="1440002"/>
                    <a:pt x="0" y="1312121"/>
                  </a:cubicBezTo>
                  <a:lnTo>
                    <a:pt x="0" y="231551"/>
                  </a:lnTo>
                  <a:cubicBezTo>
                    <a:pt x="0" y="103669"/>
                    <a:pt x="103669" y="0"/>
                    <a:pt x="231551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7150" cap="flat">
              <a:solidFill>
                <a:srgbClr val="33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09B3C9-4B9B-4F1C-88DE-AEF6146FBA10}"/>
                </a:ext>
              </a:extLst>
            </p:cNvPr>
            <p:cNvSpPr/>
            <p:nvPr/>
          </p:nvSpPr>
          <p:spPr>
            <a:xfrm>
              <a:off x="8862390" y="3521143"/>
              <a:ext cx="1029114" cy="1029114"/>
            </a:xfrm>
            <a:custGeom>
              <a:avLst/>
              <a:gdLst>
                <a:gd name="connsiteX0" fmla="*/ 0 w 1029114"/>
                <a:gd name="connsiteY0" fmla="*/ 0 h 1029114"/>
                <a:gd name="connsiteX1" fmla="*/ 1029114 w 1029114"/>
                <a:gd name="connsiteY1" fmla="*/ 0 h 1029114"/>
                <a:gd name="connsiteX2" fmla="*/ 1029114 w 1029114"/>
                <a:gd name="connsiteY2" fmla="*/ 1029114 h 1029114"/>
                <a:gd name="connsiteX3" fmla="*/ 0 w 1029114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114" h="1029114">
                  <a:moveTo>
                    <a:pt x="0" y="0"/>
                  </a:moveTo>
                  <a:lnTo>
                    <a:pt x="1029114" y="0"/>
                  </a:lnTo>
                  <a:lnTo>
                    <a:pt x="1029114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FFFFFF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Channel estimation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3687F-C598-46FB-84A4-3F0B75DCE5EE}"/>
                </a:ext>
              </a:extLst>
            </p:cNvPr>
            <p:cNvSpPr/>
            <p:nvPr/>
          </p:nvSpPr>
          <p:spPr>
            <a:xfrm>
              <a:off x="10234542" y="3521143"/>
              <a:ext cx="1029114" cy="1029114"/>
            </a:xfrm>
            <a:custGeom>
              <a:avLst/>
              <a:gdLst>
                <a:gd name="connsiteX0" fmla="*/ 0 w 1029114"/>
                <a:gd name="connsiteY0" fmla="*/ 0 h 1029114"/>
                <a:gd name="connsiteX1" fmla="*/ 1029114 w 1029114"/>
                <a:gd name="connsiteY1" fmla="*/ 0 h 1029114"/>
                <a:gd name="connsiteX2" fmla="*/ 1029114 w 1029114"/>
                <a:gd name="connsiteY2" fmla="*/ 1029114 h 1029114"/>
                <a:gd name="connsiteX3" fmla="*/ 0 w 1029114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114" h="1029114">
                  <a:moveTo>
                    <a:pt x="0" y="0"/>
                  </a:moveTo>
                  <a:lnTo>
                    <a:pt x="1029114" y="0"/>
                  </a:lnTo>
                  <a:lnTo>
                    <a:pt x="1029114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FFFFFF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Range doppler map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976002B-4C19-403B-B7E4-41071EB37BDA}"/>
                </a:ext>
              </a:extLst>
            </p:cNvPr>
            <p:cNvSpPr/>
            <p:nvPr/>
          </p:nvSpPr>
          <p:spPr>
            <a:xfrm>
              <a:off x="11606694" y="3521143"/>
              <a:ext cx="1029114" cy="1029114"/>
            </a:xfrm>
            <a:custGeom>
              <a:avLst/>
              <a:gdLst>
                <a:gd name="connsiteX0" fmla="*/ 0 w 1029114"/>
                <a:gd name="connsiteY0" fmla="*/ 0 h 1029114"/>
                <a:gd name="connsiteX1" fmla="*/ 1029114 w 1029114"/>
                <a:gd name="connsiteY1" fmla="*/ 0 h 1029114"/>
                <a:gd name="connsiteX2" fmla="*/ 1029114 w 1029114"/>
                <a:gd name="connsiteY2" fmla="*/ 1029114 h 1029114"/>
                <a:gd name="connsiteX3" fmla="*/ 0 w 1029114"/>
                <a:gd name="connsiteY3" fmla="*/ 1029114 h 102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114" h="1029114">
                  <a:moveTo>
                    <a:pt x="0" y="0"/>
                  </a:moveTo>
                  <a:lnTo>
                    <a:pt x="1029114" y="0"/>
                  </a:lnTo>
                  <a:lnTo>
                    <a:pt x="1029114" y="1029114"/>
                  </a:lnTo>
                  <a:lnTo>
                    <a:pt x="0" y="1029114"/>
                  </a:lnTo>
                  <a:close/>
                </a:path>
              </a:pathLst>
            </a:custGeom>
            <a:solidFill>
              <a:srgbClr val="FFFFFF"/>
            </a:solidFill>
            <a:ln w="1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400"/>
                <a:t>Detector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B22D77-5B4B-4BB2-B387-3253F930848C}"/>
                </a:ext>
              </a:extLst>
            </p:cNvPr>
            <p:cNvSpPr/>
            <p:nvPr/>
          </p:nvSpPr>
          <p:spPr>
            <a:xfrm>
              <a:off x="9376947" y="4550257"/>
              <a:ext cx="2915823" cy="343038"/>
            </a:xfrm>
            <a:custGeom>
              <a:avLst/>
              <a:gdLst>
                <a:gd name="connsiteX0" fmla="*/ 0 w 2915823"/>
                <a:gd name="connsiteY0" fmla="*/ 0 h 343038"/>
                <a:gd name="connsiteX1" fmla="*/ 2915823 w 2915823"/>
                <a:gd name="connsiteY1" fmla="*/ 0 h 343038"/>
                <a:gd name="connsiteX2" fmla="*/ 2915823 w 2915823"/>
                <a:gd name="connsiteY2" fmla="*/ 343038 h 343038"/>
                <a:gd name="connsiteX3" fmla="*/ 0 w 2915823"/>
                <a:gd name="connsiteY3" fmla="*/ 343038 h 34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5823" h="343038">
                  <a:moveTo>
                    <a:pt x="0" y="0"/>
                  </a:moveTo>
                  <a:lnTo>
                    <a:pt x="2915823" y="0"/>
                  </a:lnTo>
                  <a:lnTo>
                    <a:pt x="2915823" y="343038"/>
                  </a:lnTo>
                  <a:lnTo>
                    <a:pt x="0" y="343038"/>
                  </a:lnTo>
                  <a:close/>
                </a:path>
              </a:pathLst>
            </a:custGeom>
            <a:noFill/>
            <a:ln w="1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7A627D5F-1909-4497-8B8A-7DAA489C0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4" b="32955"/>
          <a:stretch/>
        </p:blipFill>
        <p:spPr bwMode="auto">
          <a:xfrm>
            <a:off x="45624" y="1679510"/>
            <a:ext cx="2728755" cy="8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CAFB0B-6C11-4BD5-8E12-BCDBE09EC7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2" t="32077" r="27039" b="-3007"/>
          <a:stretch/>
        </p:blipFill>
        <p:spPr>
          <a:xfrm>
            <a:off x="5594925" y="1105534"/>
            <a:ext cx="2533075" cy="1899770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DACA53A8-E27F-4AF8-824D-E6AB507CD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9" r="8394" b="2953"/>
          <a:stretch/>
        </p:blipFill>
        <p:spPr bwMode="auto">
          <a:xfrm>
            <a:off x="7244303" y="4596779"/>
            <a:ext cx="3219755" cy="19059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553F2-9309-44C9-84B3-EE5C2B97C445}"/>
              </a:ext>
            </a:extLst>
          </p:cNvPr>
          <p:cNvSpPr txBox="1"/>
          <p:nvPr/>
        </p:nvSpPr>
        <p:spPr>
          <a:xfrm>
            <a:off x="6787020" y="4191577"/>
            <a:ext cx="2133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Receiver Signal Processing</a:t>
            </a:r>
          </a:p>
        </p:txBody>
      </p:sp>
      <p:pic>
        <p:nvPicPr>
          <p:cNvPr id="36" name="Content Placeholder 5">
            <a:extLst>
              <a:ext uri="{FF2B5EF4-FFF2-40B4-BE49-F238E27FC236}">
                <a16:creationId xmlns:a16="http://schemas.microsoft.com/office/drawing/2014/main" id="{51EA7B6F-F66F-4862-B66E-CE1F225FB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04" y="4445009"/>
            <a:ext cx="2998718" cy="224903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3CEED15-CC1E-42D3-A938-75D8D9C16A43}"/>
              </a:ext>
            </a:extLst>
          </p:cNvPr>
          <p:cNvSpPr/>
          <p:nvPr/>
        </p:nvSpPr>
        <p:spPr>
          <a:xfrm>
            <a:off x="1350066" y="6602843"/>
            <a:ext cx="3602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/>
              <a:t>Channel model with spatial and temporal consistency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B5CDD6-4149-41C5-AE69-29EA7A2D828A}"/>
              </a:ext>
            </a:extLst>
          </p:cNvPr>
          <p:cNvSpPr/>
          <p:nvPr/>
        </p:nvSpPr>
        <p:spPr>
          <a:xfrm>
            <a:off x="6327401" y="2745635"/>
            <a:ext cx="1630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/>
              <a:t>Channel estimation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FBCE-FE4B-4AB4-9FF2-26E91FC0BDE0}"/>
              </a:ext>
            </a:extLst>
          </p:cNvPr>
          <p:cNvSpPr/>
          <p:nvPr/>
        </p:nvSpPr>
        <p:spPr>
          <a:xfrm>
            <a:off x="8039117" y="6441731"/>
            <a:ext cx="1668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/>
              <a:t>Range-Doppler map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C7001E4-0B42-49FA-B6A9-D5CB71DC2410}"/>
              </a:ext>
            </a:extLst>
          </p:cNvPr>
          <p:cNvSpPr/>
          <p:nvPr/>
        </p:nvSpPr>
        <p:spPr>
          <a:xfrm>
            <a:off x="1636291" y="3771220"/>
            <a:ext cx="297173" cy="15950"/>
          </a:xfrm>
          <a:custGeom>
            <a:avLst/>
            <a:gdLst>
              <a:gd name="connsiteX0" fmla="*/ 0 w 319540"/>
              <a:gd name="connsiteY0" fmla="*/ 0 h 17151"/>
              <a:gd name="connsiteX1" fmla="*/ 319540 w 319540"/>
              <a:gd name="connsiteY1" fmla="*/ 0 h 1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540" h="17151">
                <a:moveTo>
                  <a:pt x="0" y="0"/>
                </a:moveTo>
                <a:lnTo>
                  <a:pt x="319540" y="0"/>
                </a:lnTo>
              </a:path>
            </a:pathLst>
          </a:custGeom>
          <a:noFill/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D33F28-D87F-495D-9737-B831729FAC57}"/>
              </a:ext>
            </a:extLst>
          </p:cNvPr>
          <p:cNvSpPr/>
          <p:nvPr/>
        </p:nvSpPr>
        <p:spPr>
          <a:xfrm>
            <a:off x="632828" y="2632931"/>
            <a:ext cx="2000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IEEE 802.11ay waveform</a:t>
            </a:r>
          </a:p>
        </p:txBody>
      </p:sp>
    </p:spTree>
    <p:extLst>
      <p:ext uri="{BB962C8B-B14F-4D97-AF65-F5344CB8AC3E}">
        <p14:creationId xmlns:p14="http://schemas.microsoft.com/office/powerpoint/2010/main" val="4094074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2D1B55C-3E3E-4D31-910E-927E992A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22" y="4436954"/>
            <a:ext cx="2997031" cy="2247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9BED3-BB40-4A33-8AA4-406988F9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and sensing using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3A97A-CD5A-4FC4-8267-E76263753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26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4D22BA-ECCC-4562-AC3E-CD87DAF9F704}"/>
              </a:ext>
            </a:extLst>
          </p:cNvPr>
          <p:cNvSpPr/>
          <p:nvPr/>
        </p:nvSpPr>
        <p:spPr>
          <a:xfrm>
            <a:off x="1821646" y="3714593"/>
            <a:ext cx="111818" cy="111659"/>
          </a:xfrm>
          <a:custGeom>
            <a:avLst/>
            <a:gdLst>
              <a:gd name="connsiteX0" fmla="*/ 120235 w 120234"/>
              <a:gd name="connsiteY0" fmla="*/ 59517 h 120063"/>
              <a:gd name="connsiteX1" fmla="*/ 515 w 120234"/>
              <a:gd name="connsiteY1" fmla="*/ 120063 h 120063"/>
              <a:gd name="connsiteX2" fmla="*/ 30187 w 120234"/>
              <a:gd name="connsiteY2" fmla="*/ 60032 h 120063"/>
              <a:gd name="connsiteX3" fmla="*/ 0 w 120234"/>
              <a:gd name="connsiteY3" fmla="*/ 0 h 12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34" h="120063">
                <a:moveTo>
                  <a:pt x="120235" y="59517"/>
                </a:moveTo>
                <a:lnTo>
                  <a:pt x="515" y="120063"/>
                </a:lnTo>
                <a:lnTo>
                  <a:pt x="30187" y="600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E9FD6C-6C44-46DA-9FA9-669AA7216576}"/>
              </a:ext>
            </a:extLst>
          </p:cNvPr>
          <p:cNvSpPr/>
          <p:nvPr/>
        </p:nvSpPr>
        <p:spPr>
          <a:xfrm>
            <a:off x="197325" y="3292681"/>
            <a:ext cx="1435617" cy="957078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70AD47">
              <a:alpha val="70000"/>
            </a:srgbClr>
          </a:solidFill>
          <a:ln w="17150" cap="flat">
            <a:solidFill>
              <a:srgbClr val="000000">
                <a:alpha val="7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/>
              <a:t>Waveform generation and transmitter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BA5F52-C3EA-43A7-8D2E-3BB64A410AA7}"/>
              </a:ext>
            </a:extLst>
          </p:cNvPr>
          <p:cNvSpPr/>
          <p:nvPr/>
        </p:nvSpPr>
        <p:spPr>
          <a:xfrm>
            <a:off x="3866123" y="3292681"/>
            <a:ext cx="1435617" cy="957078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70AD47">
              <a:alpha val="70000"/>
            </a:srgbClr>
          </a:solidFill>
          <a:ln w="17150" cap="flat">
            <a:solidFill>
              <a:srgbClr val="000000">
                <a:alpha val="7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/>
              <a:t>Receiver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03BA1A-09DB-4262-9C46-0163C58BC672}"/>
              </a:ext>
            </a:extLst>
          </p:cNvPr>
          <p:cNvSpPr/>
          <p:nvPr/>
        </p:nvSpPr>
        <p:spPr>
          <a:xfrm>
            <a:off x="3467341" y="3771220"/>
            <a:ext cx="297173" cy="15950"/>
          </a:xfrm>
          <a:custGeom>
            <a:avLst/>
            <a:gdLst>
              <a:gd name="connsiteX0" fmla="*/ 0 w 319540"/>
              <a:gd name="connsiteY0" fmla="*/ 0 h 17151"/>
              <a:gd name="connsiteX1" fmla="*/ 319540 w 319540"/>
              <a:gd name="connsiteY1" fmla="*/ 0 h 1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540" h="17151">
                <a:moveTo>
                  <a:pt x="0" y="0"/>
                </a:moveTo>
                <a:lnTo>
                  <a:pt x="319540" y="0"/>
                </a:lnTo>
              </a:path>
            </a:pathLst>
          </a:custGeom>
          <a:noFill/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4D42E9B-DE33-43CC-8CF5-6D231657BBC4}"/>
              </a:ext>
            </a:extLst>
          </p:cNvPr>
          <p:cNvSpPr/>
          <p:nvPr/>
        </p:nvSpPr>
        <p:spPr>
          <a:xfrm>
            <a:off x="3736599" y="3715390"/>
            <a:ext cx="111659" cy="111659"/>
          </a:xfrm>
          <a:custGeom>
            <a:avLst/>
            <a:gdLst>
              <a:gd name="connsiteX0" fmla="*/ 120063 w 120063"/>
              <a:gd name="connsiteY0" fmla="*/ 60032 h 120063"/>
              <a:gd name="connsiteX1" fmla="*/ 0 w 120063"/>
              <a:gd name="connsiteY1" fmla="*/ 120063 h 120063"/>
              <a:gd name="connsiteX2" fmla="*/ 30016 w 120063"/>
              <a:gd name="connsiteY2" fmla="*/ 60032 h 120063"/>
              <a:gd name="connsiteX3" fmla="*/ 0 w 120063"/>
              <a:gd name="connsiteY3" fmla="*/ 0 h 12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63" h="120063">
                <a:moveTo>
                  <a:pt x="120063" y="60032"/>
                </a:moveTo>
                <a:lnTo>
                  <a:pt x="0" y="120063"/>
                </a:lnTo>
                <a:lnTo>
                  <a:pt x="30016" y="600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6542FC-8A1B-4B04-B1AF-562B93F9F9DC}"/>
              </a:ext>
            </a:extLst>
          </p:cNvPr>
          <p:cNvSpPr/>
          <p:nvPr/>
        </p:nvSpPr>
        <p:spPr>
          <a:xfrm>
            <a:off x="1916778" y="3251945"/>
            <a:ext cx="1715203" cy="1093521"/>
          </a:xfrm>
          <a:custGeom>
            <a:avLst/>
            <a:gdLst>
              <a:gd name="connsiteX0" fmla="*/ 380876 w 1844301"/>
              <a:gd name="connsiteY0" fmla="*/ 215321 h 1175827"/>
              <a:gd name="connsiteX1" fmla="*/ 195635 w 1844301"/>
              <a:gd name="connsiteY1" fmla="*/ 626966 h 1175827"/>
              <a:gd name="connsiteX2" fmla="*/ 504369 w 1844301"/>
              <a:gd name="connsiteY2" fmla="*/ 970005 h 1175827"/>
              <a:gd name="connsiteX3" fmla="*/ 1512901 w 1844301"/>
              <a:gd name="connsiteY3" fmla="*/ 970005 h 1175827"/>
              <a:gd name="connsiteX4" fmla="*/ 1667268 w 1844301"/>
              <a:gd name="connsiteY4" fmla="*/ 558359 h 1175827"/>
              <a:gd name="connsiteX5" fmla="*/ 1152711 w 1844301"/>
              <a:gd name="connsiteY5" fmla="*/ 146713 h 1175827"/>
              <a:gd name="connsiteX6" fmla="*/ 380876 w 1844301"/>
              <a:gd name="connsiteY6" fmla="*/ 215321 h 117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4301" h="1175827">
                <a:moveTo>
                  <a:pt x="380876" y="215321"/>
                </a:moveTo>
                <a:cubicBezTo>
                  <a:pt x="-30770" y="215321"/>
                  <a:pt x="-133681" y="558359"/>
                  <a:pt x="195635" y="626966"/>
                </a:cubicBezTo>
                <a:cubicBezTo>
                  <a:pt x="-133681" y="777903"/>
                  <a:pt x="236800" y="1107220"/>
                  <a:pt x="504369" y="970005"/>
                </a:cubicBezTo>
                <a:cubicBezTo>
                  <a:pt x="689610" y="1244435"/>
                  <a:pt x="1307079" y="1244435"/>
                  <a:pt x="1512901" y="970005"/>
                </a:cubicBezTo>
                <a:cubicBezTo>
                  <a:pt x="1924547" y="970005"/>
                  <a:pt x="1924547" y="695574"/>
                  <a:pt x="1667268" y="558359"/>
                </a:cubicBezTo>
                <a:cubicBezTo>
                  <a:pt x="1924547" y="283928"/>
                  <a:pt x="1512901" y="9498"/>
                  <a:pt x="1152711" y="146713"/>
                </a:cubicBezTo>
                <a:cubicBezTo>
                  <a:pt x="895433" y="-59110"/>
                  <a:pt x="483787" y="-59110"/>
                  <a:pt x="380876" y="215321"/>
                </a:cubicBezTo>
                <a:close/>
              </a:path>
            </a:pathLst>
          </a:custGeom>
          <a:solidFill>
            <a:srgbClr val="70AD47">
              <a:alpha val="70000"/>
            </a:srgbClr>
          </a:solidFill>
          <a:ln w="17150" cap="flat">
            <a:solidFill>
              <a:srgbClr val="000000">
                <a:alpha val="7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/>
              <a:t>Channel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B42B52C-60CE-457A-8DA0-6C72895B51C7}"/>
              </a:ext>
            </a:extLst>
          </p:cNvPr>
          <p:cNvSpPr/>
          <p:nvPr/>
        </p:nvSpPr>
        <p:spPr>
          <a:xfrm>
            <a:off x="10565669" y="3292681"/>
            <a:ext cx="1435617" cy="957078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70AD47">
              <a:alpha val="70000"/>
            </a:srgbClr>
          </a:solidFill>
          <a:ln w="17150" cap="flat">
            <a:solidFill>
              <a:srgbClr val="000000">
                <a:alpha val="7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dirty="0"/>
              <a:t>Presence detection, counting number of people .. 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7176460-EB0C-4D9C-8022-6297011767BD}"/>
              </a:ext>
            </a:extLst>
          </p:cNvPr>
          <p:cNvSpPr/>
          <p:nvPr/>
        </p:nvSpPr>
        <p:spPr>
          <a:xfrm>
            <a:off x="5301740" y="3073510"/>
            <a:ext cx="586370" cy="219171"/>
          </a:xfrm>
          <a:custGeom>
            <a:avLst/>
            <a:gdLst>
              <a:gd name="connsiteX0" fmla="*/ 630504 w 630504"/>
              <a:gd name="connsiteY0" fmla="*/ 0 h 235667"/>
              <a:gd name="connsiteX1" fmla="*/ 0 w 630504"/>
              <a:gd name="connsiteY1" fmla="*/ 235667 h 23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0504" h="235667">
                <a:moveTo>
                  <a:pt x="630504" y="0"/>
                </a:moveTo>
                <a:lnTo>
                  <a:pt x="0" y="235667"/>
                </a:lnTo>
              </a:path>
            </a:pathLst>
          </a:custGeom>
          <a:noFill/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04F32FF-AA4A-4BEE-875E-F2DDA8BCC87A}"/>
              </a:ext>
            </a:extLst>
          </p:cNvPr>
          <p:cNvSpPr/>
          <p:nvPr/>
        </p:nvSpPr>
        <p:spPr>
          <a:xfrm>
            <a:off x="5301740" y="4249759"/>
            <a:ext cx="557338" cy="196201"/>
          </a:xfrm>
          <a:custGeom>
            <a:avLst/>
            <a:gdLst>
              <a:gd name="connsiteX0" fmla="*/ 0 w 599287"/>
              <a:gd name="connsiteY0" fmla="*/ 0 h 210968"/>
              <a:gd name="connsiteX1" fmla="*/ 599288 w 599287"/>
              <a:gd name="connsiteY1" fmla="*/ 210968 h 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9287" h="210968">
                <a:moveTo>
                  <a:pt x="0" y="0"/>
                </a:moveTo>
                <a:lnTo>
                  <a:pt x="599288" y="210968"/>
                </a:lnTo>
              </a:path>
            </a:pathLst>
          </a:custGeom>
          <a:noFill/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013F136-E908-46D7-8E95-115877B24B61}"/>
              </a:ext>
            </a:extLst>
          </p:cNvPr>
          <p:cNvSpPr/>
          <p:nvPr/>
        </p:nvSpPr>
        <p:spPr>
          <a:xfrm>
            <a:off x="9927616" y="3771220"/>
            <a:ext cx="536442" cy="15950"/>
          </a:xfrm>
          <a:custGeom>
            <a:avLst/>
            <a:gdLst>
              <a:gd name="connsiteX0" fmla="*/ 0 w 576818"/>
              <a:gd name="connsiteY0" fmla="*/ 0 h 17151"/>
              <a:gd name="connsiteX1" fmla="*/ 576819 w 576818"/>
              <a:gd name="connsiteY1" fmla="*/ 0 h 1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6818" h="17151">
                <a:moveTo>
                  <a:pt x="0" y="0"/>
                </a:moveTo>
                <a:lnTo>
                  <a:pt x="576819" y="0"/>
                </a:lnTo>
              </a:path>
            </a:pathLst>
          </a:custGeom>
          <a:noFill/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6B7EE9-4C39-4AA9-B690-3CE13FA65A1D}"/>
              </a:ext>
            </a:extLst>
          </p:cNvPr>
          <p:cNvSpPr/>
          <p:nvPr/>
        </p:nvSpPr>
        <p:spPr>
          <a:xfrm>
            <a:off x="10436144" y="3715390"/>
            <a:ext cx="111659" cy="111659"/>
          </a:xfrm>
          <a:custGeom>
            <a:avLst/>
            <a:gdLst>
              <a:gd name="connsiteX0" fmla="*/ 120063 w 120063"/>
              <a:gd name="connsiteY0" fmla="*/ 60032 h 120063"/>
              <a:gd name="connsiteX1" fmla="*/ 0 w 120063"/>
              <a:gd name="connsiteY1" fmla="*/ 120063 h 120063"/>
              <a:gd name="connsiteX2" fmla="*/ 30016 w 120063"/>
              <a:gd name="connsiteY2" fmla="*/ 60032 h 120063"/>
              <a:gd name="connsiteX3" fmla="*/ 0 w 120063"/>
              <a:gd name="connsiteY3" fmla="*/ 0 h 12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63" h="120063">
                <a:moveTo>
                  <a:pt x="120063" y="60032"/>
                </a:moveTo>
                <a:lnTo>
                  <a:pt x="0" y="120063"/>
                </a:lnTo>
                <a:lnTo>
                  <a:pt x="30016" y="600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95B4C22-DC90-4D86-A7DA-595BB31BA748}"/>
              </a:ext>
            </a:extLst>
          </p:cNvPr>
          <p:cNvSpPr/>
          <p:nvPr/>
        </p:nvSpPr>
        <p:spPr>
          <a:xfrm>
            <a:off x="5780279" y="3053412"/>
            <a:ext cx="4147337" cy="1435617"/>
          </a:xfrm>
          <a:custGeom>
            <a:avLst/>
            <a:gdLst>
              <a:gd name="connsiteX0" fmla="*/ 4227944 w 4459494"/>
              <a:gd name="connsiteY0" fmla="*/ 0 h 1543671"/>
              <a:gd name="connsiteX1" fmla="*/ 4459495 w 4459494"/>
              <a:gd name="connsiteY1" fmla="*/ 231551 h 1543671"/>
              <a:gd name="connsiteX2" fmla="*/ 4459495 w 4459494"/>
              <a:gd name="connsiteY2" fmla="*/ 1312121 h 1543671"/>
              <a:gd name="connsiteX3" fmla="*/ 4227944 w 4459494"/>
              <a:gd name="connsiteY3" fmla="*/ 1543671 h 1543671"/>
              <a:gd name="connsiteX4" fmla="*/ 231551 w 4459494"/>
              <a:gd name="connsiteY4" fmla="*/ 1543671 h 1543671"/>
              <a:gd name="connsiteX5" fmla="*/ 0 w 4459494"/>
              <a:gd name="connsiteY5" fmla="*/ 1312121 h 1543671"/>
              <a:gd name="connsiteX6" fmla="*/ 0 w 4459494"/>
              <a:gd name="connsiteY6" fmla="*/ 231551 h 1543671"/>
              <a:gd name="connsiteX7" fmla="*/ 231551 w 4459494"/>
              <a:gd name="connsiteY7" fmla="*/ 0 h 154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9494" h="1543671">
                <a:moveTo>
                  <a:pt x="4227944" y="0"/>
                </a:moveTo>
                <a:cubicBezTo>
                  <a:pt x="4355826" y="0"/>
                  <a:pt x="4459495" y="103669"/>
                  <a:pt x="4459495" y="231551"/>
                </a:cubicBezTo>
                <a:lnTo>
                  <a:pt x="4459495" y="1312121"/>
                </a:lnTo>
                <a:cubicBezTo>
                  <a:pt x="4459495" y="1440002"/>
                  <a:pt x="4355826" y="1543671"/>
                  <a:pt x="4227944" y="1543671"/>
                </a:cubicBezTo>
                <a:lnTo>
                  <a:pt x="231551" y="1543671"/>
                </a:lnTo>
                <a:cubicBezTo>
                  <a:pt x="103669" y="1543671"/>
                  <a:pt x="0" y="1440002"/>
                  <a:pt x="0" y="1312121"/>
                </a:cubicBezTo>
                <a:lnTo>
                  <a:pt x="0" y="231551"/>
                </a:lnTo>
                <a:cubicBezTo>
                  <a:pt x="0" y="103669"/>
                  <a:pt x="103669" y="0"/>
                  <a:pt x="231551" y="0"/>
                </a:cubicBezTo>
                <a:close/>
              </a:path>
            </a:pathLst>
          </a:custGeom>
          <a:solidFill>
            <a:schemeClr val="accent3"/>
          </a:solidFill>
          <a:ln w="17150" cap="flat">
            <a:solidFill>
              <a:srgbClr val="33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800" b="1"/>
              <a:t>AI/ML: WALDO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FE8E581-D8BE-48BD-8B39-BDC32F932337}"/>
              </a:ext>
            </a:extLst>
          </p:cNvPr>
          <p:cNvSpPr/>
          <p:nvPr/>
        </p:nvSpPr>
        <p:spPr>
          <a:xfrm>
            <a:off x="6577844" y="4170003"/>
            <a:ext cx="2711721" cy="319026"/>
          </a:xfrm>
          <a:custGeom>
            <a:avLst/>
            <a:gdLst>
              <a:gd name="connsiteX0" fmla="*/ 0 w 2915823"/>
              <a:gd name="connsiteY0" fmla="*/ 0 h 343038"/>
              <a:gd name="connsiteX1" fmla="*/ 2915823 w 2915823"/>
              <a:gd name="connsiteY1" fmla="*/ 0 h 343038"/>
              <a:gd name="connsiteX2" fmla="*/ 2915823 w 2915823"/>
              <a:gd name="connsiteY2" fmla="*/ 343038 h 343038"/>
              <a:gd name="connsiteX3" fmla="*/ 0 w 2915823"/>
              <a:gd name="connsiteY3" fmla="*/ 343038 h 3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5823" h="343038">
                <a:moveTo>
                  <a:pt x="0" y="0"/>
                </a:moveTo>
                <a:lnTo>
                  <a:pt x="2915823" y="0"/>
                </a:lnTo>
                <a:lnTo>
                  <a:pt x="2915823" y="343038"/>
                </a:lnTo>
                <a:lnTo>
                  <a:pt x="0" y="343038"/>
                </a:lnTo>
                <a:close/>
              </a:path>
            </a:pathLst>
          </a:custGeom>
          <a:noFill/>
          <a:ln w="1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710D3-3FE4-4E81-969B-0AED16FDB263}"/>
              </a:ext>
            </a:extLst>
          </p:cNvPr>
          <p:cNvSpPr/>
          <p:nvPr/>
        </p:nvSpPr>
        <p:spPr>
          <a:xfrm>
            <a:off x="1636291" y="3771220"/>
            <a:ext cx="297173" cy="15950"/>
          </a:xfrm>
          <a:custGeom>
            <a:avLst/>
            <a:gdLst>
              <a:gd name="connsiteX0" fmla="*/ 0 w 319540"/>
              <a:gd name="connsiteY0" fmla="*/ 0 h 17151"/>
              <a:gd name="connsiteX1" fmla="*/ 319540 w 319540"/>
              <a:gd name="connsiteY1" fmla="*/ 0 h 1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540" h="17151">
                <a:moveTo>
                  <a:pt x="0" y="0"/>
                </a:moveTo>
                <a:lnTo>
                  <a:pt x="319540" y="0"/>
                </a:lnTo>
              </a:path>
            </a:pathLst>
          </a:custGeom>
          <a:noFill/>
          <a:ln w="171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4EF2257-6589-40C5-9703-B63D2846B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4" b="32955"/>
          <a:stretch/>
        </p:blipFill>
        <p:spPr bwMode="auto">
          <a:xfrm>
            <a:off x="45624" y="1679510"/>
            <a:ext cx="2728755" cy="8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2673ADC-E6BA-4A68-8B00-C602995823FC}"/>
              </a:ext>
            </a:extLst>
          </p:cNvPr>
          <p:cNvSpPr/>
          <p:nvPr/>
        </p:nvSpPr>
        <p:spPr>
          <a:xfrm>
            <a:off x="632828" y="2632931"/>
            <a:ext cx="2000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IEEE 802.11ay waveform</a:t>
            </a:r>
          </a:p>
        </p:txBody>
      </p:sp>
      <p:pic>
        <p:nvPicPr>
          <p:cNvPr id="34" name="Content Placeholder 5">
            <a:extLst>
              <a:ext uri="{FF2B5EF4-FFF2-40B4-BE49-F238E27FC236}">
                <a16:creationId xmlns:a16="http://schemas.microsoft.com/office/drawing/2014/main" id="{0482BD83-B344-46CD-95B4-55450951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04" y="4445009"/>
            <a:ext cx="2998718" cy="224903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5C2FA8C-AEA5-4376-AFD6-2F0B43E5B577}"/>
              </a:ext>
            </a:extLst>
          </p:cNvPr>
          <p:cNvSpPr/>
          <p:nvPr/>
        </p:nvSpPr>
        <p:spPr>
          <a:xfrm>
            <a:off x="1350066" y="6602843"/>
            <a:ext cx="3602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/>
              <a:t>Channel model with spatial and temporal consistency</a:t>
            </a:r>
          </a:p>
        </p:txBody>
      </p:sp>
    </p:spTree>
    <p:extLst>
      <p:ext uri="{BB962C8B-B14F-4D97-AF65-F5344CB8AC3E}">
        <p14:creationId xmlns:p14="http://schemas.microsoft.com/office/powerpoint/2010/main" val="397399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2D0D-8939-4D12-AEBA-97A20A47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WALDO? </a:t>
            </a:r>
          </a:p>
        </p:txBody>
      </p:sp>
      <p:pic>
        <p:nvPicPr>
          <p:cNvPr id="6" name="Content Placeholder 5" descr="A picture containing text, file&#10;&#10;Description automatically generated">
            <a:extLst>
              <a:ext uri="{FF2B5EF4-FFF2-40B4-BE49-F238E27FC236}">
                <a16:creationId xmlns:a16="http://schemas.microsoft.com/office/drawing/2014/main" id="{9C41F93C-2CB3-481F-98C1-412F82C43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62" t="14309" r="35895" b="14162"/>
          <a:stretch/>
        </p:blipFill>
        <p:spPr>
          <a:xfrm>
            <a:off x="3459479" y="1342035"/>
            <a:ext cx="5273041" cy="50143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0FA6-BCA4-45E8-AB3B-7CC93B47C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27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235F96-B6AA-47A8-9C00-E4C5332A5E6E}"/>
              </a:ext>
            </a:extLst>
          </p:cNvPr>
          <p:cNvCxnSpPr>
            <a:cxnSpLocks/>
          </p:cNvCxnSpPr>
          <p:nvPr/>
        </p:nvCxnSpPr>
        <p:spPr>
          <a:xfrm flipV="1">
            <a:off x="6776720" y="1769872"/>
            <a:ext cx="0" cy="41330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00C4DB-DCA4-4524-87DB-8F8D39E8F4D6}"/>
              </a:ext>
            </a:extLst>
          </p:cNvPr>
          <p:cNvCxnSpPr>
            <a:cxnSpLocks/>
          </p:cNvCxnSpPr>
          <p:nvPr/>
        </p:nvCxnSpPr>
        <p:spPr>
          <a:xfrm flipV="1">
            <a:off x="5359400" y="1769872"/>
            <a:ext cx="0" cy="41330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A27682-0C05-4484-97EB-B1376CA8FFEF}"/>
              </a:ext>
            </a:extLst>
          </p:cNvPr>
          <p:cNvCxnSpPr>
            <a:cxnSpLocks/>
          </p:cNvCxnSpPr>
          <p:nvPr/>
        </p:nvCxnSpPr>
        <p:spPr>
          <a:xfrm flipH="1">
            <a:off x="3942080" y="4531360"/>
            <a:ext cx="42570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B46472-0A1E-4AAB-90E7-185743F4C4EE}"/>
              </a:ext>
            </a:extLst>
          </p:cNvPr>
          <p:cNvCxnSpPr>
            <a:cxnSpLocks/>
          </p:cNvCxnSpPr>
          <p:nvPr/>
        </p:nvCxnSpPr>
        <p:spPr>
          <a:xfrm flipH="1">
            <a:off x="3942080" y="3150616"/>
            <a:ext cx="42570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44BD16D-2820-4E2F-BF43-67D9DA53160E}"/>
              </a:ext>
            </a:extLst>
          </p:cNvPr>
          <p:cNvSpPr/>
          <p:nvPr/>
        </p:nvSpPr>
        <p:spPr>
          <a:xfrm>
            <a:off x="4879468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ED8D49-A25C-4BB7-998A-AEFB6F132878}"/>
              </a:ext>
            </a:extLst>
          </p:cNvPr>
          <p:cNvSpPr/>
          <p:nvPr/>
        </p:nvSpPr>
        <p:spPr>
          <a:xfrm>
            <a:off x="4879468" y="3966596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099126-CD5C-465D-BCA1-376306DA9A1D}"/>
              </a:ext>
            </a:extLst>
          </p:cNvPr>
          <p:cNvSpPr/>
          <p:nvPr/>
        </p:nvSpPr>
        <p:spPr>
          <a:xfrm>
            <a:off x="4879468" y="5357553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F888FE-7FBE-46E6-A107-5997D6EF1818}"/>
              </a:ext>
            </a:extLst>
          </p:cNvPr>
          <p:cNvSpPr/>
          <p:nvPr/>
        </p:nvSpPr>
        <p:spPr>
          <a:xfrm>
            <a:off x="6301805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40F2C9-9F33-4222-8EEE-7668A6E113DE}"/>
              </a:ext>
            </a:extLst>
          </p:cNvPr>
          <p:cNvSpPr/>
          <p:nvPr/>
        </p:nvSpPr>
        <p:spPr>
          <a:xfrm>
            <a:off x="6299457" y="3966596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36CE12-B86E-4334-8A60-87BEAE5D813F}"/>
              </a:ext>
            </a:extLst>
          </p:cNvPr>
          <p:cNvSpPr/>
          <p:nvPr/>
        </p:nvSpPr>
        <p:spPr>
          <a:xfrm>
            <a:off x="6284219" y="5341453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C92FC8-5F4A-47B3-8E90-173C6F004EA4}"/>
              </a:ext>
            </a:extLst>
          </p:cNvPr>
          <p:cNvSpPr/>
          <p:nvPr/>
        </p:nvSpPr>
        <p:spPr>
          <a:xfrm>
            <a:off x="7757416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4E4AA7-3789-43F5-B8C7-A66D2361B242}"/>
              </a:ext>
            </a:extLst>
          </p:cNvPr>
          <p:cNvSpPr/>
          <p:nvPr/>
        </p:nvSpPr>
        <p:spPr>
          <a:xfrm>
            <a:off x="7716776" y="3966595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194500-9C5F-4531-AECE-60F872B0D9C5}"/>
              </a:ext>
            </a:extLst>
          </p:cNvPr>
          <p:cNvSpPr/>
          <p:nvPr/>
        </p:nvSpPr>
        <p:spPr>
          <a:xfrm>
            <a:off x="7765038" y="53575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61506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2D0D-8939-4D12-AEBA-97A20A47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WALDO: we finally found you!</a:t>
            </a:r>
          </a:p>
        </p:txBody>
      </p:sp>
      <p:pic>
        <p:nvPicPr>
          <p:cNvPr id="6" name="Content Placeholder 5" descr="A picture containing text, file&#10;&#10;Description automatically generated">
            <a:extLst>
              <a:ext uri="{FF2B5EF4-FFF2-40B4-BE49-F238E27FC236}">
                <a16:creationId xmlns:a16="http://schemas.microsoft.com/office/drawing/2014/main" id="{9C41F93C-2CB3-481F-98C1-412F82C43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62" t="14309" r="35895" b="14162"/>
          <a:stretch/>
        </p:blipFill>
        <p:spPr>
          <a:xfrm>
            <a:off x="3459479" y="1342035"/>
            <a:ext cx="5273041" cy="50143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0FA6-BCA4-45E8-AB3B-7CC93B47C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28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235F96-B6AA-47A8-9C00-E4C5332A5E6E}"/>
              </a:ext>
            </a:extLst>
          </p:cNvPr>
          <p:cNvCxnSpPr>
            <a:cxnSpLocks/>
          </p:cNvCxnSpPr>
          <p:nvPr/>
        </p:nvCxnSpPr>
        <p:spPr>
          <a:xfrm flipV="1">
            <a:off x="6776720" y="1769872"/>
            <a:ext cx="0" cy="41330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00C4DB-DCA4-4524-87DB-8F8D39E8F4D6}"/>
              </a:ext>
            </a:extLst>
          </p:cNvPr>
          <p:cNvCxnSpPr>
            <a:cxnSpLocks/>
          </p:cNvCxnSpPr>
          <p:nvPr/>
        </p:nvCxnSpPr>
        <p:spPr>
          <a:xfrm flipV="1">
            <a:off x="5359400" y="1769872"/>
            <a:ext cx="0" cy="41330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A27682-0C05-4484-97EB-B1376CA8FFEF}"/>
              </a:ext>
            </a:extLst>
          </p:cNvPr>
          <p:cNvCxnSpPr>
            <a:cxnSpLocks/>
          </p:cNvCxnSpPr>
          <p:nvPr/>
        </p:nvCxnSpPr>
        <p:spPr>
          <a:xfrm flipH="1">
            <a:off x="3942080" y="4531360"/>
            <a:ext cx="42570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B46472-0A1E-4AAB-90E7-185743F4C4EE}"/>
              </a:ext>
            </a:extLst>
          </p:cNvPr>
          <p:cNvCxnSpPr>
            <a:cxnSpLocks/>
          </p:cNvCxnSpPr>
          <p:nvPr/>
        </p:nvCxnSpPr>
        <p:spPr>
          <a:xfrm flipH="1">
            <a:off x="3942080" y="3150616"/>
            <a:ext cx="42570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44BD16D-2820-4E2F-BF43-67D9DA53160E}"/>
              </a:ext>
            </a:extLst>
          </p:cNvPr>
          <p:cNvSpPr/>
          <p:nvPr/>
        </p:nvSpPr>
        <p:spPr>
          <a:xfrm>
            <a:off x="4879468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ED8D49-A25C-4BB7-998A-AEFB6F132878}"/>
              </a:ext>
            </a:extLst>
          </p:cNvPr>
          <p:cNvSpPr/>
          <p:nvPr/>
        </p:nvSpPr>
        <p:spPr>
          <a:xfrm>
            <a:off x="4879468" y="3966596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099126-CD5C-465D-BCA1-376306DA9A1D}"/>
              </a:ext>
            </a:extLst>
          </p:cNvPr>
          <p:cNvSpPr/>
          <p:nvPr/>
        </p:nvSpPr>
        <p:spPr>
          <a:xfrm>
            <a:off x="4879468" y="5357553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F888FE-7FBE-46E6-A107-5997D6EF1818}"/>
              </a:ext>
            </a:extLst>
          </p:cNvPr>
          <p:cNvSpPr/>
          <p:nvPr/>
        </p:nvSpPr>
        <p:spPr>
          <a:xfrm>
            <a:off x="6301805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40F2C9-9F33-4222-8EEE-7668A6E113DE}"/>
              </a:ext>
            </a:extLst>
          </p:cNvPr>
          <p:cNvSpPr/>
          <p:nvPr/>
        </p:nvSpPr>
        <p:spPr>
          <a:xfrm>
            <a:off x="6299457" y="3966596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36CE12-B86E-4334-8A60-87BEAE5D813F}"/>
              </a:ext>
            </a:extLst>
          </p:cNvPr>
          <p:cNvSpPr/>
          <p:nvPr/>
        </p:nvSpPr>
        <p:spPr>
          <a:xfrm>
            <a:off x="6284219" y="5341453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C92FC8-5F4A-47B3-8E90-173C6F004EA4}"/>
              </a:ext>
            </a:extLst>
          </p:cNvPr>
          <p:cNvSpPr/>
          <p:nvPr/>
        </p:nvSpPr>
        <p:spPr>
          <a:xfrm>
            <a:off x="7757416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4E4AA7-3789-43F5-B8C7-A66D2361B242}"/>
              </a:ext>
            </a:extLst>
          </p:cNvPr>
          <p:cNvSpPr/>
          <p:nvPr/>
        </p:nvSpPr>
        <p:spPr>
          <a:xfrm>
            <a:off x="7716776" y="3966595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194500-9C5F-4531-AECE-60F872B0D9C5}"/>
              </a:ext>
            </a:extLst>
          </p:cNvPr>
          <p:cNvSpPr/>
          <p:nvPr/>
        </p:nvSpPr>
        <p:spPr>
          <a:xfrm>
            <a:off x="7765038" y="53575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4A5EDA-CA94-4F5E-A9F4-60FC5EF5AFFB}"/>
              </a:ext>
            </a:extLst>
          </p:cNvPr>
          <p:cNvSpPr/>
          <p:nvPr/>
        </p:nvSpPr>
        <p:spPr>
          <a:xfrm>
            <a:off x="6804978" y="1751845"/>
            <a:ext cx="1389062" cy="1388553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A2DC1794-956D-4981-8622-4869CEC82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88499"/>
              </p:ext>
            </p:extLst>
          </p:nvPr>
        </p:nvGraphicFramePr>
        <p:xfrm>
          <a:off x="9672160" y="2713929"/>
          <a:ext cx="1011873" cy="21336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34232780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46024114"/>
                    </a:ext>
                  </a:extLst>
                </a:gridCol>
              </a:tblGrid>
              <a:tr h="178429">
                <a:tc>
                  <a:txBody>
                    <a:bodyPr/>
                    <a:lstStyle/>
                    <a:p>
                      <a:r>
                        <a:rPr lang="en-US" sz="800" b="1" dirty="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#people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0040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19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911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92125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20673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0405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084676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accent3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20393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36199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8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402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9DF5-3472-4EA5-B311-70EC3727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WALDO?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ED82D-7394-413D-9A18-243CC62A5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C3B6FDC7-4805-43A4-ACF9-421A89C96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28" t="14674" r="36340" b="13380"/>
          <a:stretch/>
        </p:blipFill>
        <p:spPr bwMode="auto">
          <a:xfrm>
            <a:off x="3494593" y="1369312"/>
            <a:ext cx="5152013" cy="50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4E7272-CE7C-4612-844D-7576E37307CD}"/>
              </a:ext>
            </a:extLst>
          </p:cNvPr>
          <p:cNvCxnSpPr>
            <a:cxnSpLocks/>
          </p:cNvCxnSpPr>
          <p:nvPr/>
        </p:nvCxnSpPr>
        <p:spPr>
          <a:xfrm flipV="1">
            <a:off x="6776720" y="1769872"/>
            <a:ext cx="0" cy="41330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286EF6-F659-432E-ADDB-8896B1614BDD}"/>
              </a:ext>
            </a:extLst>
          </p:cNvPr>
          <p:cNvCxnSpPr>
            <a:cxnSpLocks/>
          </p:cNvCxnSpPr>
          <p:nvPr/>
        </p:nvCxnSpPr>
        <p:spPr>
          <a:xfrm flipV="1">
            <a:off x="5359400" y="1769872"/>
            <a:ext cx="0" cy="41330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2C67F-ACA2-41E4-BE9E-171B5E0959CF}"/>
              </a:ext>
            </a:extLst>
          </p:cNvPr>
          <p:cNvCxnSpPr>
            <a:cxnSpLocks/>
          </p:cNvCxnSpPr>
          <p:nvPr/>
        </p:nvCxnSpPr>
        <p:spPr>
          <a:xfrm flipH="1">
            <a:off x="3942080" y="4531360"/>
            <a:ext cx="42570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1C6580-E059-4995-81B4-7141D63879F6}"/>
              </a:ext>
            </a:extLst>
          </p:cNvPr>
          <p:cNvCxnSpPr>
            <a:cxnSpLocks/>
          </p:cNvCxnSpPr>
          <p:nvPr/>
        </p:nvCxnSpPr>
        <p:spPr>
          <a:xfrm flipH="1">
            <a:off x="3942080" y="3150616"/>
            <a:ext cx="42570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CC270-AAE5-41B7-8737-15EA7735A7B8}"/>
              </a:ext>
            </a:extLst>
          </p:cNvPr>
          <p:cNvSpPr/>
          <p:nvPr/>
        </p:nvSpPr>
        <p:spPr>
          <a:xfrm>
            <a:off x="4879468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12148-AC67-4656-82A6-49605C8AD05A}"/>
              </a:ext>
            </a:extLst>
          </p:cNvPr>
          <p:cNvSpPr/>
          <p:nvPr/>
        </p:nvSpPr>
        <p:spPr>
          <a:xfrm>
            <a:off x="4879468" y="3966596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76AED-273D-4FBB-9650-EB347F798BFB}"/>
              </a:ext>
            </a:extLst>
          </p:cNvPr>
          <p:cNvSpPr/>
          <p:nvPr/>
        </p:nvSpPr>
        <p:spPr>
          <a:xfrm>
            <a:off x="4879468" y="5357553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DF615-DBB8-4E94-96AB-D0A17D39930B}"/>
              </a:ext>
            </a:extLst>
          </p:cNvPr>
          <p:cNvSpPr/>
          <p:nvPr/>
        </p:nvSpPr>
        <p:spPr>
          <a:xfrm>
            <a:off x="6301805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4BD7E3-CF92-435F-8C3E-D465642369BD}"/>
              </a:ext>
            </a:extLst>
          </p:cNvPr>
          <p:cNvSpPr/>
          <p:nvPr/>
        </p:nvSpPr>
        <p:spPr>
          <a:xfrm>
            <a:off x="6299457" y="3966596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E19269-EE58-445F-B1C2-9735D0766C28}"/>
              </a:ext>
            </a:extLst>
          </p:cNvPr>
          <p:cNvSpPr/>
          <p:nvPr/>
        </p:nvSpPr>
        <p:spPr>
          <a:xfrm>
            <a:off x="6284219" y="5341453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36218D-617A-4BF5-9F96-DC35878B2EE1}"/>
              </a:ext>
            </a:extLst>
          </p:cNvPr>
          <p:cNvSpPr/>
          <p:nvPr/>
        </p:nvSpPr>
        <p:spPr>
          <a:xfrm>
            <a:off x="7757416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45D4E-E24A-4407-B0D8-7CF1BE3E1A30}"/>
              </a:ext>
            </a:extLst>
          </p:cNvPr>
          <p:cNvSpPr/>
          <p:nvPr/>
        </p:nvSpPr>
        <p:spPr>
          <a:xfrm>
            <a:off x="7716776" y="3966595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578F5-8B11-48EF-AC94-AE085B15C839}"/>
              </a:ext>
            </a:extLst>
          </p:cNvPr>
          <p:cNvSpPr/>
          <p:nvPr/>
        </p:nvSpPr>
        <p:spPr>
          <a:xfrm>
            <a:off x="7765038" y="53575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37102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A90D6-718D-4DE2-98A1-D024AA2C2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Communication and sensing in mm-wave band</a:t>
            </a:r>
          </a:p>
        </p:txBody>
      </p:sp>
    </p:spTree>
    <p:extLst>
      <p:ext uri="{BB962C8B-B14F-4D97-AF65-F5344CB8AC3E}">
        <p14:creationId xmlns:p14="http://schemas.microsoft.com/office/powerpoint/2010/main" val="447247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9DF5-3472-4EA5-B311-70EC3727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WALDO: we finally found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ED82D-7394-413D-9A18-243CC62A5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30</a:t>
            </a:fld>
            <a:endParaRPr lang="en-US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C3B6FDC7-4805-43A4-ACF9-421A89C96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28" t="14674" r="36340" b="13380"/>
          <a:stretch/>
        </p:blipFill>
        <p:spPr bwMode="auto">
          <a:xfrm>
            <a:off x="3494593" y="1369312"/>
            <a:ext cx="5152013" cy="50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4E7272-CE7C-4612-844D-7576E37307CD}"/>
              </a:ext>
            </a:extLst>
          </p:cNvPr>
          <p:cNvCxnSpPr>
            <a:cxnSpLocks/>
          </p:cNvCxnSpPr>
          <p:nvPr/>
        </p:nvCxnSpPr>
        <p:spPr>
          <a:xfrm flipV="1">
            <a:off x="6776720" y="1769872"/>
            <a:ext cx="0" cy="41330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286EF6-F659-432E-ADDB-8896B1614BDD}"/>
              </a:ext>
            </a:extLst>
          </p:cNvPr>
          <p:cNvCxnSpPr>
            <a:cxnSpLocks/>
          </p:cNvCxnSpPr>
          <p:nvPr/>
        </p:nvCxnSpPr>
        <p:spPr>
          <a:xfrm flipV="1">
            <a:off x="5359400" y="1769872"/>
            <a:ext cx="0" cy="41330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2C67F-ACA2-41E4-BE9E-171B5E0959CF}"/>
              </a:ext>
            </a:extLst>
          </p:cNvPr>
          <p:cNvCxnSpPr>
            <a:cxnSpLocks/>
          </p:cNvCxnSpPr>
          <p:nvPr/>
        </p:nvCxnSpPr>
        <p:spPr>
          <a:xfrm flipH="1">
            <a:off x="3942080" y="4531360"/>
            <a:ext cx="42570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1C6580-E059-4995-81B4-7141D63879F6}"/>
              </a:ext>
            </a:extLst>
          </p:cNvPr>
          <p:cNvCxnSpPr>
            <a:cxnSpLocks/>
          </p:cNvCxnSpPr>
          <p:nvPr/>
        </p:nvCxnSpPr>
        <p:spPr>
          <a:xfrm flipH="1">
            <a:off x="3942080" y="3150616"/>
            <a:ext cx="42570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CC270-AAE5-41B7-8737-15EA7735A7B8}"/>
              </a:ext>
            </a:extLst>
          </p:cNvPr>
          <p:cNvSpPr/>
          <p:nvPr/>
        </p:nvSpPr>
        <p:spPr>
          <a:xfrm>
            <a:off x="4879468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12148-AC67-4656-82A6-49605C8AD05A}"/>
              </a:ext>
            </a:extLst>
          </p:cNvPr>
          <p:cNvSpPr/>
          <p:nvPr/>
        </p:nvSpPr>
        <p:spPr>
          <a:xfrm>
            <a:off x="4879468" y="3966596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76AED-273D-4FBB-9650-EB347F798BFB}"/>
              </a:ext>
            </a:extLst>
          </p:cNvPr>
          <p:cNvSpPr/>
          <p:nvPr/>
        </p:nvSpPr>
        <p:spPr>
          <a:xfrm>
            <a:off x="4879468" y="5357553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DF615-DBB8-4E94-96AB-D0A17D39930B}"/>
              </a:ext>
            </a:extLst>
          </p:cNvPr>
          <p:cNvSpPr/>
          <p:nvPr/>
        </p:nvSpPr>
        <p:spPr>
          <a:xfrm>
            <a:off x="6301805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4BD7E3-CF92-435F-8C3E-D465642369BD}"/>
              </a:ext>
            </a:extLst>
          </p:cNvPr>
          <p:cNvSpPr/>
          <p:nvPr/>
        </p:nvSpPr>
        <p:spPr>
          <a:xfrm>
            <a:off x="6299457" y="3966596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E19269-EE58-445F-B1C2-9735D0766C28}"/>
              </a:ext>
            </a:extLst>
          </p:cNvPr>
          <p:cNvSpPr/>
          <p:nvPr/>
        </p:nvSpPr>
        <p:spPr>
          <a:xfrm>
            <a:off x="6284219" y="5341453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36218D-617A-4BF5-9F96-DC35878B2EE1}"/>
              </a:ext>
            </a:extLst>
          </p:cNvPr>
          <p:cNvSpPr/>
          <p:nvPr/>
        </p:nvSpPr>
        <p:spPr>
          <a:xfrm>
            <a:off x="7757416" y="25858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45D4E-E24A-4407-B0D8-7CF1BE3E1A30}"/>
              </a:ext>
            </a:extLst>
          </p:cNvPr>
          <p:cNvSpPr/>
          <p:nvPr/>
        </p:nvSpPr>
        <p:spPr>
          <a:xfrm>
            <a:off x="7716776" y="3966595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578F5-8B11-48EF-AC94-AE085B15C839}"/>
              </a:ext>
            </a:extLst>
          </p:cNvPr>
          <p:cNvSpPr/>
          <p:nvPr/>
        </p:nvSpPr>
        <p:spPr>
          <a:xfrm>
            <a:off x="7765038" y="5357552"/>
            <a:ext cx="73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FB9354-4837-44BD-9151-FED4DBB3891B}"/>
              </a:ext>
            </a:extLst>
          </p:cNvPr>
          <p:cNvSpPr/>
          <p:nvPr/>
        </p:nvSpPr>
        <p:spPr>
          <a:xfrm>
            <a:off x="6804978" y="1751845"/>
            <a:ext cx="1389062" cy="1388553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6412D9-7937-44D9-917C-559674D54FC4}"/>
              </a:ext>
            </a:extLst>
          </p:cNvPr>
          <p:cNvSpPr/>
          <p:nvPr/>
        </p:nvSpPr>
        <p:spPr>
          <a:xfrm>
            <a:off x="3969614" y="4531360"/>
            <a:ext cx="1389062" cy="1388553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18C2569-4C4F-431C-B0BC-336227F58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54131"/>
              </p:ext>
            </p:extLst>
          </p:nvPr>
        </p:nvGraphicFramePr>
        <p:xfrm>
          <a:off x="9672160" y="2713929"/>
          <a:ext cx="1011873" cy="21336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34232780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46024114"/>
                    </a:ext>
                  </a:extLst>
                </a:gridCol>
              </a:tblGrid>
              <a:tr h="178429">
                <a:tc>
                  <a:txBody>
                    <a:bodyPr/>
                    <a:lstStyle/>
                    <a:p>
                      <a:r>
                        <a:rPr lang="en-US" sz="800" b="1" dirty="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#people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0040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19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911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accent3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92125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20673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0405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084676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accent3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20393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36199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8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31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BABF-FCD0-44E0-A8C9-563EA6C9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B1E4B-CE1D-406A-8CAA-83D19EEDB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F5432-4972-47DC-8391-8B2128E4936B}"/>
              </a:ext>
            </a:extLst>
          </p:cNvPr>
          <p:cNvSpPr/>
          <p:nvPr/>
        </p:nvSpPr>
        <p:spPr>
          <a:xfrm>
            <a:off x="3430759" y="2041604"/>
            <a:ext cx="1770570" cy="648139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NIST Q-D Channel Realization software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DA6BE-72BD-4984-AB9D-F278ACDD64A5}"/>
              </a:ext>
            </a:extLst>
          </p:cNvPr>
          <p:cNvCxnSpPr>
            <a:cxnSpLocks/>
          </p:cNvCxnSpPr>
          <p:nvPr/>
        </p:nvCxnSpPr>
        <p:spPr bwMode="auto">
          <a:xfrm>
            <a:off x="2718534" y="2314875"/>
            <a:ext cx="7122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A72EAD-FA65-4685-9123-20E05CC0A78D}"/>
              </a:ext>
            </a:extLst>
          </p:cNvPr>
          <p:cNvGrpSpPr/>
          <p:nvPr/>
        </p:nvGrpSpPr>
        <p:grpSpPr>
          <a:xfrm>
            <a:off x="730133" y="1311062"/>
            <a:ext cx="1988400" cy="386336"/>
            <a:chOff x="76201" y="2398308"/>
            <a:chExt cx="1988400" cy="386336"/>
          </a:xfrm>
          <a:solidFill>
            <a:schemeClr val="accent4"/>
          </a:solidFill>
        </p:grpSpPr>
        <p:pic>
          <p:nvPicPr>
            <p:cNvPr id="12" name="Graphic 11" descr="Paper">
              <a:extLst>
                <a:ext uri="{FF2B5EF4-FFF2-40B4-BE49-F238E27FC236}">
                  <a16:creationId xmlns:a16="http://schemas.microsoft.com/office/drawing/2014/main" id="{9EC76389-6237-40E8-918F-E57D60182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201" y="2470985"/>
              <a:ext cx="254440" cy="265569"/>
            </a:xfrm>
            <a:prstGeom prst="rect">
              <a:avLst/>
            </a:prstGeom>
            <a:effectLst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728DE3-6BC2-4F39-A2B6-AC25D4F5EAD3}"/>
                </a:ext>
              </a:extLst>
            </p:cNvPr>
            <p:cNvSpPr/>
            <p:nvPr/>
          </p:nvSpPr>
          <p:spPr>
            <a:xfrm>
              <a:off x="76201" y="2398308"/>
              <a:ext cx="1988400" cy="386336"/>
            </a:xfrm>
            <a:prstGeom prst="rect">
              <a:avLst/>
            </a:prstGeom>
            <a:grp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Q-D Input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2BD62E3-B1ED-49A5-A438-8B61061448EE}"/>
              </a:ext>
            </a:extLst>
          </p:cNvPr>
          <p:cNvSpPr/>
          <p:nvPr/>
        </p:nvSpPr>
        <p:spPr>
          <a:xfrm>
            <a:off x="2328522" y="3184153"/>
            <a:ext cx="1770570" cy="386336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Q-D Output</a:t>
            </a:r>
          </a:p>
        </p:txBody>
      </p:sp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C7A992AB-D973-4A89-BDD2-63670BFAD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7769" y="3255956"/>
            <a:ext cx="265569" cy="2655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EC78CB-7CA6-496C-9782-6ACE7D51E1CD}"/>
              </a:ext>
            </a:extLst>
          </p:cNvPr>
          <p:cNvSpPr/>
          <p:nvPr/>
        </p:nvSpPr>
        <p:spPr>
          <a:xfrm>
            <a:off x="2328522" y="3567152"/>
            <a:ext cx="1770570" cy="538568"/>
          </a:xfrm>
          <a:prstGeom prst="rect">
            <a:avLst/>
          </a:prstGeom>
          <a:solidFill>
            <a:srgbClr val="FFC000">
              <a:alpha val="2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prstClr val="black"/>
                </a:solidFill>
                <a:latin typeface="Calibri" panose="020F0502020204030204"/>
              </a:rPr>
              <a:t>MPCs (AOA, AOD, Phase, delay and amplitude)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225598-B46C-4C19-BBF5-B697CEA42E4F}"/>
              </a:ext>
            </a:extLst>
          </p:cNvPr>
          <p:cNvSpPr/>
          <p:nvPr/>
        </p:nvSpPr>
        <p:spPr>
          <a:xfrm>
            <a:off x="2681114" y="4338877"/>
            <a:ext cx="1065386" cy="553082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Channel resample at 1.76GHz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9F6492-F40A-4DA6-907F-98526B980E8E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 bwMode="auto">
          <a:xfrm>
            <a:off x="3213807" y="4105720"/>
            <a:ext cx="0" cy="233157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11D0D9-523D-4800-ACFD-59A877B63F3B}"/>
              </a:ext>
            </a:extLst>
          </p:cNvPr>
          <p:cNvCxnSpPr>
            <a:cxnSpLocks/>
            <a:stCxn id="33" idx="2"/>
          </p:cNvCxnSpPr>
          <p:nvPr/>
        </p:nvCxnSpPr>
        <p:spPr bwMode="auto">
          <a:xfrm>
            <a:off x="3213807" y="4891959"/>
            <a:ext cx="0" cy="29652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A284E0-784C-45AB-AD9C-8CA1718C9CB3}"/>
              </a:ext>
            </a:extLst>
          </p:cNvPr>
          <p:cNvCxnSpPr>
            <a:cxnSpLocks/>
          </p:cNvCxnSpPr>
          <p:nvPr/>
        </p:nvCxnSpPr>
        <p:spPr bwMode="auto">
          <a:xfrm>
            <a:off x="2718533" y="1827241"/>
            <a:ext cx="5987186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5905818-C6D6-4584-941B-2E46571821A6}"/>
              </a:ext>
            </a:extLst>
          </p:cNvPr>
          <p:cNvSpPr/>
          <p:nvPr/>
        </p:nvSpPr>
        <p:spPr>
          <a:xfrm>
            <a:off x="8722483" y="1500279"/>
            <a:ext cx="1435617" cy="70637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5720" rIns="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Number of targets</a:t>
            </a:r>
          </a:p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Sector of each target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BBBF360-3192-4B84-97C1-E793DAE73B72}"/>
              </a:ext>
            </a:extLst>
          </p:cNvPr>
          <p:cNvSpPr/>
          <p:nvPr/>
        </p:nvSpPr>
        <p:spPr>
          <a:xfrm>
            <a:off x="8722484" y="3543791"/>
            <a:ext cx="1435617" cy="72564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Challenge evaluation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F4FE34B-5AE3-419E-B7E0-99E56D45FBE1}"/>
              </a:ext>
            </a:extLst>
          </p:cNvPr>
          <p:cNvCxnSpPr>
            <a:cxnSpLocks/>
          </p:cNvCxnSpPr>
          <p:nvPr/>
        </p:nvCxnSpPr>
        <p:spPr bwMode="auto">
          <a:xfrm>
            <a:off x="9440291" y="2206649"/>
            <a:ext cx="0" cy="1337142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0E84E8B-E970-4F34-9A53-7CDCE5BAB1C3}"/>
              </a:ext>
            </a:extLst>
          </p:cNvPr>
          <p:cNvCxnSpPr>
            <a:cxnSpLocks/>
          </p:cNvCxnSpPr>
          <p:nvPr/>
        </p:nvCxnSpPr>
        <p:spPr bwMode="auto">
          <a:xfrm flipV="1">
            <a:off x="9440291" y="4269431"/>
            <a:ext cx="0" cy="1489162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63" name="Table 4">
            <a:extLst>
              <a:ext uri="{FF2B5EF4-FFF2-40B4-BE49-F238E27FC236}">
                <a16:creationId xmlns:a16="http://schemas.microsoft.com/office/drawing/2014/main" id="{093EFAE4-52F7-4BDA-9326-A096EED73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82558"/>
              </p:ext>
            </p:extLst>
          </p:nvPr>
        </p:nvGraphicFramePr>
        <p:xfrm>
          <a:off x="10204607" y="4454448"/>
          <a:ext cx="1016635" cy="8534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34232780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46024114"/>
                    </a:ext>
                  </a:extLst>
                </a:gridCol>
              </a:tblGrid>
              <a:tr h="178429">
                <a:tc>
                  <a:txBody>
                    <a:bodyPr/>
                    <a:lstStyle/>
                    <a:p>
                      <a:r>
                        <a:rPr lang="en-US" sz="80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#people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0040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19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911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92125"/>
                  </a:ext>
                </a:extLst>
              </a:tr>
            </a:tbl>
          </a:graphicData>
        </a:graphic>
      </p:graphicFrame>
      <p:pic>
        <p:nvPicPr>
          <p:cNvPr id="66" name="Graphic 65" descr="Trophy">
            <a:extLst>
              <a:ext uri="{FF2B5EF4-FFF2-40B4-BE49-F238E27FC236}">
                <a16:creationId xmlns:a16="http://schemas.microsoft.com/office/drawing/2014/main" id="{085D0244-44FA-4C2A-90F7-0CAA64F36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7814" y="3573559"/>
            <a:ext cx="686955" cy="686955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09012F7-0D11-4290-8E53-BCC1E558629F}"/>
              </a:ext>
            </a:extLst>
          </p:cNvPr>
          <p:cNvCxnSpPr>
            <a:cxnSpLocks/>
          </p:cNvCxnSpPr>
          <p:nvPr/>
        </p:nvCxnSpPr>
        <p:spPr bwMode="auto">
          <a:xfrm>
            <a:off x="10168134" y="3917037"/>
            <a:ext cx="356113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71789E68-69F4-4119-B9E9-B3A7FA781193}"/>
              </a:ext>
            </a:extLst>
          </p:cNvPr>
          <p:cNvSpPr/>
          <p:nvPr/>
        </p:nvSpPr>
        <p:spPr>
          <a:xfrm>
            <a:off x="7294050" y="6379284"/>
            <a:ext cx="100513" cy="100513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endParaRPr lang="en-US" sz="1200" b="1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F8C9AF6-743B-4F83-97C7-DE50171111D1}"/>
              </a:ext>
            </a:extLst>
          </p:cNvPr>
          <p:cNvSpPr/>
          <p:nvPr/>
        </p:nvSpPr>
        <p:spPr>
          <a:xfrm>
            <a:off x="7294050" y="6601037"/>
            <a:ext cx="100513" cy="100513"/>
          </a:xfrm>
          <a:prstGeom prst="rect">
            <a:avLst/>
          </a:prstGeom>
          <a:solidFill>
            <a:srgbClr val="FF9999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endParaRPr lang="en-US" sz="1200" b="1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8947B45-3C0B-4064-8627-522CD90CA454}"/>
              </a:ext>
            </a:extLst>
          </p:cNvPr>
          <p:cNvSpPr/>
          <p:nvPr/>
        </p:nvSpPr>
        <p:spPr>
          <a:xfrm>
            <a:off x="7294050" y="6151666"/>
            <a:ext cx="100513" cy="100513"/>
          </a:xfrm>
          <a:prstGeom prst="rect">
            <a:avLst/>
          </a:pr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endParaRPr lang="en-US" sz="1200" b="1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8FA8E4-FDD5-4A2F-B8F7-07559715EB29}"/>
              </a:ext>
            </a:extLst>
          </p:cNvPr>
          <p:cNvSpPr/>
          <p:nvPr/>
        </p:nvSpPr>
        <p:spPr>
          <a:xfrm>
            <a:off x="7393467" y="6081903"/>
            <a:ext cx="662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/>
              <a:t>Provided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207ACD6-6FC1-4FD1-9F55-66BABF570F1B}"/>
              </a:ext>
            </a:extLst>
          </p:cNvPr>
          <p:cNvSpPr/>
          <p:nvPr/>
        </p:nvSpPr>
        <p:spPr>
          <a:xfrm>
            <a:off x="7386909" y="6309521"/>
            <a:ext cx="27767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/>
              <a:t>Available but not required to solve the challenge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6542CC7-29E7-4852-A693-E2C44C2AF965}"/>
              </a:ext>
            </a:extLst>
          </p:cNvPr>
          <p:cNvSpPr/>
          <p:nvPr/>
        </p:nvSpPr>
        <p:spPr>
          <a:xfrm>
            <a:off x="7399080" y="6524221"/>
            <a:ext cx="15199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/>
              <a:t>Not provided (Challenge)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44C9A8B-E81B-4259-BBBA-8832ACFAA42B}"/>
              </a:ext>
            </a:extLst>
          </p:cNvPr>
          <p:cNvSpPr/>
          <p:nvPr/>
        </p:nvSpPr>
        <p:spPr>
          <a:xfrm>
            <a:off x="4416916" y="4720705"/>
            <a:ext cx="1435617" cy="353164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Noise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3D1FF6E-456B-4395-9DD6-71710B2FF047}"/>
              </a:ext>
            </a:extLst>
          </p:cNvPr>
          <p:cNvCxnSpPr>
            <a:cxnSpLocks/>
          </p:cNvCxnSpPr>
          <p:nvPr/>
        </p:nvCxnSpPr>
        <p:spPr bwMode="auto">
          <a:xfrm>
            <a:off x="5134724" y="5073869"/>
            <a:ext cx="0" cy="219209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92" name="Graphic 91" descr="Document">
            <a:extLst>
              <a:ext uri="{FF2B5EF4-FFF2-40B4-BE49-F238E27FC236}">
                <a16:creationId xmlns:a16="http://schemas.microsoft.com/office/drawing/2014/main" id="{6367924B-64B6-411F-9847-CC20D55BEA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4602" y="5657947"/>
            <a:ext cx="265569" cy="265569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8C0E286-4AC2-4C8C-BF30-2C6EEC06B56B}"/>
              </a:ext>
            </a:extLst>
          </p:cNvPr>
          <p:cNvSpPr/>
          <p:nvPr/>
        </p:nvSpPr>
        <p:spPr>
          <a:xfrm>
            <a:off x="3666539" y="3326251"/>
            <a:ext cx="482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.json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744688D-8ABB-4E6B-A553-7C47F0AD4996}"/>
              </a:ext>
            </a:extLst>
          </p:cNvPr>
          <p:cNvSpPr/>
          <p:nvPr/>
        </p:nvSpPr>
        <p:spPr>
          <a:xfrm>
            <a:off x="5873297" y="5832658"/>
            <a:ext cx="47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.mat</a:t>
            </a:r>
          </a:p>
        </p:txBody>
      </p:sp>
      <p:pic>
        <p:nvPicPr>
          <p:cNvPr id="97" name="Graphic 96" descr="Document">
            <a:extLst>
              <a:ext uri="{FF2B5EF4-FFF2-40B4-BE49-F238E27FC236}">
                <a16:creationId xmlns:a16="http://schemas.microsoft.com/office/drawing/2014/main" id="{D683FFBF-49FF-46D7-B254-37F0D538C1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3448" y="4688068"/>
            <a:ext cx="265569" cy="265569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FB83780D-06C6-4737-AE26-B557A63BEF4A}"/>
              </a:ext>
            </a:extLst>
          </p:cNvPr>
          <p:cNvSpPr/>
          <p:nvPr/>
        </p:nvSpPr>
        <p:spPr>
          <a:xfrm>
            <a:off x="9725700" y="4688068"/>
            <a:ext cx="398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/>
              <a:t>.txt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29692-FA8B-470F-BEA7-D912BCAA4223}"/>
              </a:ext>
            </a:extLst>
          </p:cNvPr>
          <p:cNvCxnSpPr>
            <a:cxnSpLocks/>
          </p:cNvCxnSpPr>
          <p:nvPr/>
        </p:nvCxnSpPr>
        <p:spPr bwMode="auto">
          <a:xfrm>
            <a:off x="3764429" y="5588927"/>
            <a:ext cx="673251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03913CC-F37E-4DA9-8F76-10195378B97D}"/>
              </a:ext>
            </a:extLst>
          </p:cNvPr>
          <p:cNvCxnSpPr>
            <a:cxnSpLocks/>
          </p:cNvCxnSpPr>
          <p:nvPr/>
        </p:nvCxnSpPr>
        <p:spPr bwMode="auto">
          <a:xfrm>
            <a:off x="5873297" y="5588927"/>
            <a:ext cx="530401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189E0A-C8A3-4E09-A974-BDE5777E4EBD}"/>
              </a:ext>
            </a:extLst>
          </p:cNvPr>
          <p:cNvCxnSpPr>
            <a:cxnSpLocks/>
          </p:cNvCxnSpPr>
          <p:nvPr/>
        </p:nvCxnSpPr>
        <p:spPr bwMode="auto">
          <a:xfrm>
            <a:off x="8109621" y="5588927"/>
            <a:ext cx="588841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DFF8D8D-C15B-42E7-9CCC-C32228D0B1F7}"/>
              </a:ext>
            </a:extLst>
          </p:cNvPr>
          <p:cNvSpPr/>
          <p:nvPr/>
        </p:nvSpPr>
        <p:spPr>
          <a:xfrm>
            <a:off x="6410794" y="5338967"/>
            <a:ext cx="1698827" cy="542847"/>
          </a:xfrm>
          <a:custGeom>
            <a:avLst/>
            <a:gdLst>
              <a:gd name="connsiteX0" fmla="*/ 4227944 w 4459494"/>
              <a:gd name="connsiteY0" fmla="*/ 0 h 1543671"/>
              <a:gd name="connsiteX1" fmla="*/ 4459495 w 4459494"/>
              <a:gd name="connsiteY1" fmla="*/ 231551 h 1543671"/>
              <a:gd name="connsiteX2" fmla="*/ 4459495 w 4459494"/>
              <a:gd name="connsiteY2" fmla="*/ 1312121 h 1543671"/>
              <a:gd name="connsiteX3" fmla="*/ 4227944 w 4459494"/>
              <a:gd name="connsiteY3" fmla="*/ 1543671 h 1543671"/>
              <a:gd name="connsiteX4" fmla="*/ 231551 w 4459494"/>
              <a:gd name="connsiteY4" fmla="*/ 1543671 h 1543671"/>
              <a:gd name="connsiteX5" fmla="*/ 0 w 4459494"/>
              <a:gd name="connsiteY5" fmla="*/ 1312121 h 1543671"/>
              <a:gd name="connsiteX6" fmla="*/ 0 w 4459494"/>
              <a:gd name="connsiteY6" fmla="*/ 231551 h 1543671"/>
              <a:gd name="connsiteX7" fmla="*/ 231551 w 4459494"/>
              <a:gd name="connsiteY7" fmla="*/ 0 h 154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9494" h="1543671">
                <a:moveTo>
                  <a:pt x="4227944" y="0"/>
                </a:moveTo>
                <a:cubicBezTo>
                  <a:pt x="4355826" y="0"/>
                  <a:pt x="4459495" y="103669"/>
                  <a:pt x="4459495" y="231551"/>
                </a:cubicBezTo>
                <a:lnTo>
                  <a:pt x="4459495" y="1312121"/>
                </a:lnTo>
                <a:cubicBezTo>
                  <a:pt x="4459495" y="1440002"/>
                  <a:pt x="4355826" y="1543671"/>
                  <a:pt x="4227944" y="1543671"/>
                </a:cubicBezTo>
                <a:lnTo>
                  <a:pt x="231551" y="1543671"/>
                </a:lnTo>
                <a:cubicBezTo>
                  <a:pt x="103669" y="1543671"/>
                  <a:pt x="0" y="1440002"/>
                  <a:pt x="0" y="1312121"/>
                </a:cubicBezTo>
                <a:lnTo>
                  <a:pt x="0" y="231551"/>
                </a:lnTo>
                <a:cubicBezTo>
                  <a:pt x="0" y="103669"/>
                  <a:pt x="103669" y="0"/>
                  <a:pt x="231551" y="0"/>
                </a:cubicBezTo>
                <a:close/>
              </a:path>
            </a:pathLst>
          </a:custGeom>
          <a:solidFill>
            <a:srgbClr val="FF9999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AI/ML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7E9F5D-0D71-43BB-9117-7D983E459D6A}"/>
              </a:ext>
            </a:extLst>
          </p:cNvPr>
          <p:cNvSpPr txBox="1"/>
          <p:nvPr/>
        </p:nvSpPr>
        <p:spPr>
          <a:xfrm>
            <a:off x="6592949" y="1494370"/>
            <a:ext cx="1183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/>
              <a:t>Ground Truth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15C0A3-1E74-4BE1-9758-DA7DB69BA7D1}"/>
              </a:ext>
            </a:extLst>
          </p:cNvPr>
          <p:cNvSpPr/>
          <p:nvPr/>
        </p:nvSpPr>
        <p:spPr>
          <a:xfrm>
            <a:off x="2534184" y="5188479"/>
            <a:ext cx="1406308" cy="884412"/>
          </a:xfrm>
          <a:custGeom>
            <a:avLst/>
            <a:gdLst>
              <a:gd name="connsiteX0" fmla="*/ 380876 w 1844301"/>
              <a:gd name="connsiteY0" fmla="*/ 215321 h 1175827"/>
              <a:gd name="connsiteX1" fmla="*/ 195635 w 1844301"/>
              <a:gd name="connsiteY1" fmla="*/ 626966 h 1175827"/>
              <a:gd name="connsiteX2" fmla="*/ 504369 w 1844301"/>
              <a:gd name="connsiteY2" fmla="*/ 970005 h 1175827"/>
              <a:gd name="connsiteX3" fmla="*/ 1512901 w 1844301"/>
              <a:gd name="connsiteY3" fmla="*/ 970005 h 1175827"/>
              <a:gd name="connsiteX4" fmla="*/ 1667268 w 1844301"/>
              <a:gd name="connsiteY4" fmla="*/ 558359 h 1175827"/>
              <a:gd name="connsiteX5" fmla="*/ 1152711 w 1844301"/>
              <a:gd name="connsiteY5" fmla="*/ 146713 h 1175827"/>
              <a:gd name="connsiteX6" fmla="*/ 380876 w 1844301"/>
              <a:gd name="connsiteY6" fmla="*/ 215321 h 117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4301" h="1175827">
                <a:moveTo>
                  <a:pt x="380876" y="215321"/>
                </a:moveTo>
                <a:cubicBezTo>
                  <a:pt x="-30770" y="215321"/>
                  <a:pt x="-133681" y="558359"/>
                  <a:pt x="195635" y="626966"/>
                </a:cubicBezTo>
                <a:cubicBezTo>
                  <a:pt x="-133681" y="777903"/>
                  <a:pt x="236800" y="1107220"/>
                  <a:pt x="504369" y="970005"/>
                </a:cubicBezTo>
                <a:cubicBezTo>
                  <a:pt x="689610" y="1244435"/>
                  <a:pt x="1307079" y="1244435"/>
                  <a:pt x="1512901" y="970005"/>
                </a:cubicBezTo>
                <a:cubicBezTo>
                  <a:pt x="1924547" y="970005"/>
                  <a:pt x="1924547" y="695574"/>
                  <a:pt x="1667268" y="558359"/>
                </a:cubicBezTo>
                <a:cubicBezTo>
                  <a:pt x="1924547" y="283928"/>
                  <a:pt x="1512901" y="9498"/>
                  <a:pt x="1152711" y="146713"/>
                </a:cubicBezTo>
                <a:cubicBezTo>
                  <a:pt x="895433" y="-59110"/>
                  <a:pt x="483787" y="-59110"/>
                  <a:pt x="380876" y="215321"/>
                </a:cubicBezTo>
                <a:close/>
              </a:path>
            </a:pathLst>
          </a:cu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Channel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B2D3FEE-FB7A-4D9C-9D70-74CE216F0EAF}"/>
              </a:ext>
            </a:extLst>
          </p:cNvPr>
          <p:cNvCxnSpPr>
            <a:cxnSpLocks/>
          </p:cNvCxnSpPr>
          <p:nvPr/>
        </p:nvCxnSpPr>
        <p:spPr bwMode="auto">
          <a:xfrm>
            <a:off x="2154895" y="5588927"/>
            <a:ext cx="403248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C174728-360D-4549-9484-BBA1F0EB3896}"/>
              </a:ext>
            </a:extLst>
          </p:cNvPr>
          <p:cNvSpPr/>
          <p:nvPr/>
        </p:nvSpPr>
        <p:spPr>
          <a:xfrm>
            <a:off x="369652" y="5285534"/>
            <a:ext cx="1785244" cy="68988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Waveform generation: </a:t>
            </a:r>
          </a:p>
          <a:p>
            <a:pPr algn="ctr" defTabSz="457200"/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IEEE 802.11ay MIMO-CEF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25E3CC-3B48-45E3-A736-B03BC300DC0C}"/>
              </a:ext>
            </a:extLst>
          </p:cNvPr>
          <p:cNvSpPr/>
          <p:nvPr/>
        </p:nvSpPr>
        <p:spPr>
          <a:xfrm>
            <a:off x="730134" y="1697397"/>
            <a:ext cx="1988400" cy="1435117"/>
          </a:xfrm>
          <a:prstGeom prst="rect">
            <a:avLst/>
          </a:prstGeom>
          <a:solidFill>
            <a:srgbClr val="FFC000">
              <a:alpha val="2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Environment Geometry</a:t>
            </a:r>
          </a:p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kern="0">
                <a:solidFill>
                  <a:prstClr val="black"/>
                </a:solidFill>
                <a:latin typeface="Calibri" panose="020F0502020204030204"/>
              </a:rPr>
              <a:t>2 Static WLAN </a:t>
            </a:r>
            <a:r>
              <a:rPr kumimoji="0" lang="en-US" sz="9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Sensing Nodes</a:t>
            </a:r>
          </a:p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Tx and 4 Rx antennas</a:t>
            </a:r>
          </a:p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kern="0">
                <a:solidFill>
                  <a:prstClr val="black"/>
                </a:solidFill>
                <a:latin typeface="Calibri" panose="020F0502020204030204"/>
                <a:ea typeface="+mn-ea"/>
              </a:rPr>
              <a:t>Targets: Mobility for every joint</a:t>
            </a:r>
          </a:p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kern="0">
                <a:solidFill>
                  <a:prstClr val="black"/>
                </a:solidFill>
                <a:latin typeface="Calibri" panose="020F0502020204030204"/>
              </a:rPr>
              <a:t>Random number of Targets (1-8)</a:t>
            </a:r>
          </a:p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kern="0">
                <a:solidFill>
                  <a:prstClr val="black"/>
                </a:solidFill>
                <a:latin typeface="Calibri" panose="020F0502020204030204"/>
                <a:ea typeface="+mn-ea"/>
              </a:rPr>
              <a:t>Each target as a random position, trajectory and velocity</a:t>
            </a:r>
          </a:p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kern="0">
                <a:solidFill>
                  <a:prstClr val="black"/>
                </a:solidFill>
                <a:latin typeface="Calibri" panose="020F0502020204030204"/>
              </a:rPr>
              <a:t>128 channel realizations per scenario (1ms between each realization), 15k scenarios</a:t>
            </a:r>
            <a:endParaRPr lang="en-US" sz="900" kern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37F3E4-081B-45F1-AC4A-8424297309B2}"/>
              </a:ext>
            </a:extLst>
          </p:cNvPr>
          <p:cNvSpPr/>
          <p:nvPr/>
        </p:nvSpPr>
        <p:spPr>
          <a:xfrm>
            <a:off x="4437680" y="5293078"/>
            <a:ext cx="1435617" cy="612998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Received</a:t>
            </a:r>
            <a:br>
              <a:rPr lang="en-US" sz="1200" b="1" kern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Signal</a:t>
            </a: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87652A02-0334-4664-87AF-6689CF65EFF9}"/>
              </a:ext>
            </a:extLst>
          </p:cNvPr>
          <p:cNvSpPr/>
          <p:nvPr/>
        </p:nvSpPr>
        <p:spPr>
          <a:xfrm>
            <a:off x="8709159" y="5272374"/>
            <a:ext cx="1435617" cy="70637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FF9999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5720" rIns="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Number of targets</a:t>
            </a:r>
          </a:p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Sector of each target</a:t>
            </a:r>
          </a:p>
        </p:txBody>
      </p:sp>
      <p:graphicFrame>
        <p:nvGraphicFramePr>
          <p:cNvPr id="100" name="Table 4">
            <a:extLst>
              <a:ext uri="{FF2B5EF4-FFF2-40B4-BE49-F238E27FC236}">
                <a16:creationId xmlns:a16="http://schemas.microsoft.com/office/drawing/2014/main" id="{51EC6314-EC54-45D1-8C0C-EBEFF0B3E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89722"/>
              </p:ext>
            </p:extLst>
          </p:nvPr>
        </p:nvGraphicFramePr>
        <p:xfrm>
          <a:off x="10168134" y="2386912"/>
          <a:ext cx="1016635" cy="8534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34232780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46024114"/>
                    </a:ext>
                  </a:extLst>
                </a:gridCol>
              </a:tblGrid>
              <a:tr h="178429">
                <a:tc>
                  <a:txBody>
                    <a:bodyPr/>
                    <a:lstStyle/>
                    <a:p>
                      <a:r>
                        <a:rPr lang="en-US" sz="800"/>
                        <a:t>Sector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#people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0040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19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B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911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  <a:endParaRPr lang="en-US" sz="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92125"/>
                  </a:ext>
                </a:extLst>
              </a:tr>
            </a:tbl>
          </a:graphicData>
        </a:graphic>
      </p:graphicFrame>
      <p:pic>
        <p:nvPicPr>
          <p:cNvPr id="101" name="Graphic 100" descr="Document">
            <a:extLst>
              <a:ext uri="{FF2B5EF4-FFF2-40B4-BE49-F238E27FC236}">
                <a16:creationId xmlns:a16="http://schemas.microsoft.com/office/drawing/2014/main" id="{47079B67-FE66-4007-BD7F-CD80B65BF3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2992" y="2690098"/>
            <a:ext cx="265569" cy="265569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4B1562E7-336A-4246-8713-A1598BC76133}"/>
              </a:ext>
            </a:extLst>
          </p:cNvPr>
          <p:cNvSpPr/>
          <p:nvPr/>
        </p:nvSpPr>
        <p:spPr>
          <a:xfrm>
            <a:off x="9705244" y="2690098"/>
            <a:ext cx="398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/>
              <a:t>.txt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07F177B-1836-4A40-90F3-2DE2A46677E0}"/>
              </a:ext>
            </a:extLst>
          </p:cNvPr>
          <p:cNvCxnSpPr>
            <a:stCxn id="8" idx="2"/>
            <a:endCxn id="14" idx="0"/>
          </p:cNvCxnSpPr>
          <p:nvPr/>
        </p:nvCxnSpPr>
        <p:spPr>
          <a:xfrm rot="5400000">
            <a:off x="3517721" y="2385830"/>
            <a:ext cx="494410" cy="1102237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1A4F835-82AE-43B6-BEFC-F957E7A051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7296" y="3760620"/>
            <a:ext cx="255247" cy="6727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EA84F91-F31F-4A6D-809C-A14647FF8C5B}"/>
              </a:ext>
            </a:extLst>
          </p:cNvPr>
          <p:cNvSpPr/>
          <p:nvPr/>
        </p:nvSpPr>
        <p:spPr>
          <a:xfrm>
            <a:off x="7136808" y="6099343"/>
            <a:ext cx="3171350" cy="671099"/>
          </a:xfrm>
          <a:prstGeom prst="rect">
            <a:avLst/>
          </a:prstGeom>
          <a:solidFill>
            <a:schemeClr val="bg2">
              <a:lumMod val="90000"/>
              <a:alpha val="3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5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BA3E0-2560-40F9-965E-F08A461D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Challenge dataset: channel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1169-8CB3-4B60-B670-58319A2F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Q-D channel output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qdChannel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qdOutput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#)</a:t>
            </a:r>
            <a:endParaRPr lang="en-US" dirty="0"/>
          </a:p>
          <a:p>
            <a:pPr lvl="1"/>
            <a:r>
              <a:rPr lang="en-US" dirty="0"/>
              <a:t>Tx index (index from 0)</a:t>
            </a:r>
          </a:p>
          <a:p>
            <a:pPr lvl="1"/>
            <a:r>
              <a:rPr lang="en-US" dirty="0"/>
              <a:t>Rx index (index from 0)</a:t>
            </a:r>
          </a:p>
          <a:p>
            <a:pPr lvl="1"/>
            <a:r>
              <a:rPr lang="en-US" dirty="0"/>
              <a:t>Antenna </a:t>
            </a:r>
            <a:r>
              <a:rPr lang="en-US" dirty="0" err="1"/>
              <a:t>tx</a:t>
            </a:r>
            <a:r>
              <a:rPr lang="en-US" dirty="0"/>
              <a:t> index (index from 0)</a:t>
            </a:r>
          </a:p>
          <a:p>
            <a:pPr lvl="1"/>
            <a:r>
              <a:rPr lang="en-US" dirty="0"/>
              <a:t>Antenna </a:t>
            </a:r>
            <a:r>
              <a:rPr lang="en-US" dirty="0" err="1"/>
              <a:t>rx</a:t>
            </a:r>
            <a:r>
              <a:rPr lang="en-US" dirty="0"/>
              <a:t> index (index from 0)</a:t>
            </a:r>
          </a:p>
          <a:p>
            <a:pPr lvl="1"/>
            <a:r>
              <a:rPr lang="en-US" dirty="0"/>
              <a:t>Double directional impulse response</a:t>
            </a:r>
          </a:p>
          <a:p>
            <a:pPr lvl="2"/>
            <a:r>
              <a:rPr lang="en-US" dirty="0"/>
              <a:t>Delay (s)</a:t>
            </a:r>
          </a:p>
          <a:p>
            <a:pPr lvl="2"/>
            <a:r>
              <a:rPr lang="en-US" dirty="0"/>
              <a:t>Gain (dB)</a:t>
            </a:r>
          </a:p>
          <a:p>
            <a:pPr lvl="2"/>
            <a:r>
              <a:rPr lang="en-US" dirty="0"/>
              <a:t>Phase (rad)</a:t>
            </a:r>
          </a:p>
          <a:p>
            <a:pPr lvl="2"/>
            <a:r>
              <a:rPr lang="en-US" dirty="0"/>
              <a:t>Angle of arrival/departure, azimuth, elevation (Deg)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A5014-2D3C-4A14-A998-2A38E3722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5B31D-D2F3-4EDD-A475-8762A74D0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62770" y="3062207"/>
            <a:ext cx="5024055" cy="17749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055F37-10D4-48A2-B39A-79D3FBED50BE}"/>
              </a:ext>
            </a:extLst>
          </p:cNvPr>
          <p:cNvSpPr/>
          <p:nvPr/>
        </p:nvSpPr>
        <p:spPr>
          <a:xfrm>
            <a:off x="394167" y="6260554"/>
            <a:ext cx="27767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/>
              <a:t>Available but not required to solve the challenge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63756-E4E7-445D-8A36-EAB0C05CCA35}"/>
              </a:ext>
            </a:extLst>
          </p:cNvPr>
          <p:cNvSpPr/>
          <p:nvPr/>
        </p:nvSpPr>
        <p:spPr>
          <a:xfrm>
            <a:off x="144066" y="6050376"/>
            <a:ext cx="3171350" cy="671099"/>
          </a:xfrm>
          <a:prstGeom prst="rect">
            <a:avLst/>
          </a:prstGeom>
          <a:solidFill>
            <a:schemeClr val="bg2">
              <a:lumMod val="90000"/>
              <a:alpha val="3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42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BA3E0-2560-40F9-965E-F08A461D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dataset: get receive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1169-8CB3-4B60-B670-58319A2F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script can be used to generate ML input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receivedSignalGeneration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scriptGenerateRxSig.m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Generate pilot sequence.</a:t>
            </a:r>
          </a:p>
          <a:p>
            <a:pPr lvl="1"/>
            <a:r>
              <a:rPr lang="en-US" dirty="0"/>
              <a:t>Load channel (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qdOutput.json</a:t>
            </a:r>
            <a:r>
              <a:rPr lang="en-US" dirty="0"/>
              <a:t>), resample at 1.76GHz</a:t>
            </a:r>
          </a:p>
          <a:p>
            <a:pPr lvl="1"/>
            <a:r>
              <a:rPr lang="en-US" dirty="0"/>
              <a:t>Transmit pilots on channel.</a:t>
            </a:r>
          </a:p>
          <a:p>
            <a:pPr lvl="1"/>
            <a:r>
              <a:rPr lang="en-US" dirty="0"/>
              <a:t>Add noise </a:t>
            </a:r>
          </a:p>
          <a:p>
            <a:pPr lvl="1"/>
            <a:r>
              <a:rPr lang="en-US" dirty="0"/>
              <a:t>Save received signals in .mat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A5014-2D3C-4A14-A998-2A38E3722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C1036B-7D57-407C-B964-F85F2C39CDAA}"/>
              </a:ext>
            </a:extLst>
          </p:cNvPr>
          <p:cNvSpPr/>
          <p:nvPr/>
        </p:nvSpPr>
        <p:spPr>
          <a:xfrm>
            <a:off x="394167" y="6260554"/>
            <a:ext cx="27767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/>
              <a:t>Available but not required to solve the challenge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068DF-9674-459B-897F-EF230602C1FB}"/>
              </a:ext>
            </a:extLst>
          </p:cNvPr>
          <p:cNvSpPr/>
          <p:nvPr/>
        </p:nvSpPr>
        <p:spPr>
          <a:xfrm>
            <a:off x="144066" y="6050376"/>
            <a:ext cx="3171350" cy="671099"/>
          </a:xfrm>
          <a:prstGeom prst="rect">
            <a:avLst/>
          </a:prstGeom>
          <a:solidFill>
            <a:schemeClr val="bg2">
              <a:lumMod val="90000"/>
              <a:alpha val="3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2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0717CE-554A-4BD3-A050-22A0F440781F}"/>
              </a:ext>
            </a:extLst>
          </p:cNvPr>
          <p:cNvSpPr/>
          <p:nvPr/>
        </p:nvSpPr>
        <p:spPr>
          <a:xfrm>
            <a:off x="301287" y="6262814"/>
            <a:ext cx="662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Provided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B8D99-4F9E-47DC-A83C-C2011EAF3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rxSigCh</a:t>
            </a:r>
            <a:r>
              <a:rPr lang="en-US" dirty="0"/>
              <a:t>#.mat file (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dataset/snr#/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rxSigCh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#.mat) :</a:t>
            </a:r>
          </a:p>
          <a:p>
            <a:r>
              <a:rPr lang="en-US" dirty="0"/>
              <a:t>Received signal is a 3D matrix Ns × Na × Nc</a:t>
            </a:r>
          </a:p>
          <a:p>
            <a:pPr lvl="2"/>
            <a:r>
              <a:rPr lang="en-US" dirty="0"/>
              <a:t>Ns: number of received samples</a:t>
            </a:r>
          </a:p>
          <a:p>
            <a:pPr lvl="2"/>
            <a:r>
              <a:rPr lang="en-US" dirty="0"/>
              <a:t>Na: number of antennas (4)</a:t>
            </a:r>
          </a:p>
          <a:p>
            <a:pPr lvl="2"/>
            <a:r>
              <a:rPr lang="en-US" dirty="0"/>
              <a:t>Nc: number of channels (128)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AFCCF-C346-4E4C-B8F2-662FAEF3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Received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229C9-24D8-4F9D-86FB-6E9DAA2BB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FC6E5-41DC-4A23-A2D4-8786185787DA}"/>
              </a:ext>
            </a:extLst>
          </p:cNvPr>
          <p:cNvSpPr/>
          <p:nvPr/>
        </p:nvSpPr>
        <p:spPr>
          <a:xfrm>
            <a:off x="118457" y="6050376"/>
            <a:ext cx="1028022" cy="671099"/>
          </a:xfrm>
          <a:prstGeom prst="rect">
            <a:avLst/>
          </a:prstGeom>
          <a:solidFill>
            <a:schemeClr val="bg2">
              <a:lumMod val="90000"/>
              <a:alpha val="3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2ADB-C764-45B7-B83C-85E72FC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dataset: ground truth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2C63-C040-4196-ABF1-0F19BEF0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6598105" cy="4699000"/>
          </a:xfrm>
        </p:spPr>
        <p:txBody>
          <a:bodyPr/>
          <a:lstStyle/>
          <a:p>
            <a:r>
              <a:rPr lang="en-US" dirty="0"/>
              <a:t>.txt file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mlOuput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/groundTruth.txt)</a:t>
            </a:r>
            <a:endParaRPr lang="en-US" dirty="0"/>
          </a:p>
          <a:p>
            <a:pPr lvl="1"/>
            <a:r>
              <a:rPr lang="en-US" dirty="0"/>
              <a:t>Each row is a vector of chars. Each entry corresponds to a target position.</a:t>
            </a:r>
          </a:p>
          <a:p>
            <a:pPr lvl="1"/>
            <a:r>
              <a:rPr lang="en-US" dirty="0"/>
              <a:t>The length of the vector is the number of people.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9D34A-CDD5-4AB2-87A0-2115B2ED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830FA-598B-4F00-BF7E-96F479FC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40" y="2046605"/>
            <a:ext cx="2905125" cy="3838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3DD13-38B6-4F74-A6BA-3586EAFCDD4A}"/>
              </a:ext>
            </a:extLst>
          </p:cNvPr>
          <p:cNvSpPr/>
          <p:nvPr/>
        </p:nvSpPr>
        <p:spPr>
          <a:xfrm>
            <a:off x="7376160" y="3116580"/>
            <a:ext cx="1737360" cy="3124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12AFA-1996-4446-AF2D-35D0374AA3B0}"/>
              </a:ext>
            </a:extLst>
          </p:cNvPr>
          <p:cNvSpPr txBox="1"/>
          <p:nvPr/>
        </p:nvSpPr>
        <p:spPr>
          <a:xfrm>
            <a:off x="7133115" y="1164962"/>
            <a:ext cx="294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3"/>
                </a:solidFill>
              </a:rPr>
              <a:t>Counting: 8 people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1A8A0-E47B-4737-9C50-8EEF586C8056}"/>
              </a:ext>
            </a:extLst>
          </p:cNvPr>
          <p:cNvSpPr/>
          <p:nvPr/>
        </p:nvSpPr>
        <p:spPr>
          <a:xfrm>
            <a:off x="9984473" y="1536907"/>
            <a:ext cx="1892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3"/>
                </a:solidFill>
              </a:rPr>
              <a:t>Localization</a:t>
            </a:r>
            <a:endParaRPr lang="en-US" sz="28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DD4DFF-0A13-4289-BA4C-8C5CECDD6AEA}"/>
              </a:ext>
            </a:extLst>
          </p:cNvPr>
          <p:cNvCxnSpPr>
            <a:stCxn id="6" idx="0"/>
          </p:cNvCxnSpPr>
          <p:nvPr/>
        </p:nvCxnSpPr>
        <p:spPr>
          <a:xfrm flipV="1">
            <a:off x="8244840" y="1688182"/>
            <a:ext cx="0" cy="14283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C5ECCF-1F98-4832-A296-7ED4657B439C}"/>
              </a:ext>
            </a:extLst>
          </p:cNvPr>
          <p:cNvCxnSpPr>
            <a:stCxn id="6" idx="0"/>
          </p:cNvCxnSpPr>
          <p:nvPr/>
        </p:nvCxnSpPr>
        <p:spPr>
          <a:xfrm flipV="1">
            <a:off x="8244840" y="1958340"/>
            <a:ext cx="1739633" cy="115824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66AD5B81-F406-4C0D-A9F0-8BDF14B0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542019"/>
              </p:ext>
            </p:extLst>
          </p:nvPr>
        </p:nvGraphicFramePr>
        <p:xfrm>
          <a:off x="10079627" y="2159352"/>
          <a:ext cx="1609761" cy="33528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43006">
                  <a:extLst>
                    <a:ext uri="{9D8B030D-6E8A-4147-A177-3AD203B41FA5}">
                      <a16:colId xmlns:a16="http://schemas.microsoft.com/office/drawing/2014/main" val="34232780"/>
                    </a:ext>
                  </a:extLst>
                </a:gridCol>
                <a:gridCol w="866755">
                  <a:extLst>
                    <a:ext uri="{9D8B030D-6E8A-4147-A177-3AD203B41FA5}">
                      <a16:colId xmlns:a16="http://schemas.microsoft.com/office/drawing/2014/main" val="2046024114"/>
                    </a:ext>
                  </a:extLst>
                </a:gridCol>
              </a:tblGrid>
              <a:tr h="243567">
                <a:tc>
                  <a:txBody>
                    <a:bodyPr/>
                    <a:lstStyle/>
                    <a:p>
                      <a:r>
                        <a:rPr lang="en-US" sz="1600" b="1" dirty="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#people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0040"/>
                  </a:ext>
                </a:extLst>
              </a:tr>
              <a:tr h="24356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19039"/>
                  </a:ext>
                </a:extLst>
              </a:tr>
              <a:tr h="24356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9112"/>
                  </a:ext>
                </a:extLst>
              </a:tr>
              <a:tr h="243567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92125"/>
                  </a:ext>
                </a:extLst>
              </a:tr>
              <a:tr h="24356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20673"/>
                  </a:ext>
                </a:extLst>
              </a:tr>
              <a:tr h="24356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04052"/>
                  </a:ext>
                </a:extLst>
              </a:tr>
              <a:tr h="24356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084676"/>
                  </a:ext>
                </a:extLst>
              </a:tr>
              <a:tr h="24356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203932"/>
                  </a:ext>
                </a:extLst>
              </a:tr>
              <a:tr h="24356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36199"/>
                  </a:ext>
                </a:extLst>
              </a:tr>
              <a:tr h="24356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89414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4070D3F-FB41-4943-939A-8DFC669D535B}"/>
              </a:ext>
            </a:extLst>
          </p:cNvPr>
          <p:cNvSpPr/>
          <p:nvPr/>
        </p:nvSpPr>
        <p:spPr>
          <a:xfrm>
            <a:off x="301287" y="6262814"/>
            <a:ext cx="662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Provided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0A8262-01BB-414B-807B-32ED63BAB0E8}"/>
              </a:ext>
            </a:extLst>
          </p:cNvPr>
          <p:cNvSpPr/>
          <p:nvPr/>
        </p:nvSpPr>
        <p:spPr>
          <a:xfrm>
            <a:off x="118457" y="6050376"/>
            <a:ext cx="1028022" cy="671099"/>
          </a:xfrm>
          <a:prstGeom prst="rect">
            <a:avLst/>
          </a:prstGeom>
          <a:solidFill>
            <a:schemeClr val="bg2">
              <a:lumMod val="90000"/>
              <a:alpha val="3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95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961A-874C-46C4-8DC0-E5E9AE99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9A6E-993D-4D18-A923-E94CA80F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8969" y="1437640"/>
            <a:ext cx="7706506" cy="4699000"/>
          </a:xfrm>
        </p:spPr>
        <p:txBody>
          <a:bodyPr/>
          <a:lstStyle/>
          <a:p>
            <a:r>
              <a:rPr lang="en-IN" dirty="0"/>
              <a:t>Counting error:</a:t>
            </a:r>
          </a:p>
          <a:p>
            <a:pPr lvl="1"/>
            <a:r>
              <a:rPr lang="en-US" dirty="0"/>
              <a:t>Accuracy in counting the total number of people present in the room. </a:t>
            </a:r>
          </a:p>
          <a:p>
            <a:pPr lvl="1"/>
            <a:endParaRPr lang="en-US" dirty="0"/>
          </a:p>
          <a:p>
            <a:pPr lvl="1"/>
            <a:endParaRPr lang="en-IN" dirty="0"/>
          </a:p>
          <a:p>
            <a:r>
              <a:rPr lang="en-IN" dirty="0"/>
              <a:t>Localization error:</a:t>
            </a:r>
          </a:p>
          <a:p>
            <a:pPr lvl="1"/>
            <a:r>
              <a:rPr lang="en-US" dirty="0"/>
              <a:t>Accuracy in counting the number of people present in each sector.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1AD25-A636-4FDE-BD06-B26A694F9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36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A07610D-3DF9-4945-A574-0FC53A5ED412}"/>
              </a:ext>
            </a:extLst>
          </p:cNvPr>
          <p:cNvSpPr/>
          <p:nvPr/>
        </p:nvSpPr>
        <p:spPr>
          <a:xfrm>
            <a:off x="765599" y="1437640"/>
            <a:ext cx="1435617" cy="70637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5720" rIns="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Number of targets</a:t>
            </a:r>
          </a:p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Sector of each target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62A89F8-FFC6-499F-8F6E-6EAC7C4762AF}"/>
              </a:ext>
            </a:extLst>
          </p:cNvPr>
          <p:cNvSpPr/>
          <p:nvPr/>
        </p:nvSpPr>
        <p:spPr>
          <a:xfrm>
            <a:off x="765600" y="3481152"/>
            <a:ext cx="1435617" cy="72564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Challenge evaluation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25BB8B-C00B-42D3-9DC5-3237413803E7}"/>
              </a:ext>
            </a:extLst>
          </p:cNvPr>
          <p:cNvCxnSpPr>
            <a:cxnSpLocks/>
          </p:cNvCxnSpPr>
          <p:nvPr/>
        </p:nvCxnSpPr>
        <p:spPr bwMode="auto">
          <a:xfrm>
            <a:off x="1483407" y="2144010"/>
            <a:ext cx="0" cy="1337142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67A0B4-F239-4410-8DFA-AA04A2EACD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3407" y="4206792"/>
            <a:ext cx="0" cy="1489162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9" name="Table 4 1">
            <a:extLst>
              <a:ext uri="{FF2B5EF4-FFF2-40B4-BE49-F238E27FC236}">
                <a16:creationId xmlns:a16="http://schemas.microsoft.com/office/drawing/2014/main" id="{5F81C932-C9B0-4C54-9D25-A9D4DF6AC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679848"/>
              </p:ext>
            </p:extLst>
          </p:nvPr>
        </p:nvGraphicFramePr>
        <p:xfrm>
          <a:off x="2247723" y="4391809"/>
          <a:ext cx="1016635" cy="8534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34232780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46024114"/>
                    </a:ext>
                  </a:extLst>
                </a:gridCol>
              </a:tblGrid>
              <a:tr h="178429">
                <a:tc>
                  <a:txBody>
                    <a:bodyPr/>
                    <a:lstStyle/>
                    <a:p>
                      <a:r>
                        <a:rPr lang="en-US" sz="80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#people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0040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19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911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92125"/>
                  </a:ext>
                </a:extLst>
              </a:tr>
            </a:tbl>
          </a:graphicData>
        </a:graphic>
      </p:graphicFrame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6565A3-658A-40DC-802E-B27D265BC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0930" y="3510920"/>
            <a:ext cx="686955" cy="6869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574592-1B29-4671-9DCE-68FEE4676EC4}"/>
              </a:ext>
            </a:extLst>
          </p:cNvPr>
          <p:cNvCxnSpPr>
            <a:cxnSpLocks/>
          </p:cNvCxnSpPr>
          <p:nvPr/>
        </p:nvCxnSpPr>
        <p:spPr bwMode="auto">
          <a:xfrm>
            <a:off x="2211250" y="3854398"/>
            <a:ext cx="356113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Graphic 11" descr="Document">
            <a:extLst>
              <a:ext uri="{FF2B5EF4-FFF2-40B4-BE49-F238E27FC236}">
                <a16:creationId xmlns:a16="http://schemas.microsoft.com/office/drawing/2014/main" id="{1019881C-6045-43DF-9C9A-6AD9CA0A12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86564" y="4625429"/>
            <a:ext cx="265569" cy="2655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9A4E34-0D7B-4A4D-B368-A78A2DDE895D}"/>
              </a:ext>
            </a:extLst>
          </p:cNvPr>
          <p:cNvSpPr/>
          <p:nvPr/>
        </p:nvSpPr>
        <p:spPr>
          <a:xfrm>
            <a:off x="1768816" y="4625429"/>
            <a:ext cx="39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/>
              <a:t>.txt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75F721F-327B-44DC-985A-FD5964EC1FDA}"/>
              </a:ext>
            </a:extLst>
          </p:cNvPr>
          <p:cNvSpPr/>
          <p:nvPr/>
        </p:nvSpPr>
        <p:spPr>
          <a:xfrm>
            <a:off x="752275" y="5209735"/>
            <a:ext cx="1435617" cy="70637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FF9999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5720" rIns="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Number of targets</a:t>
            </a:r>
          </a:p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Sector of each target</a:t>
            </a:r>
          </a:p>
        </p:txBody>
      </p:sp>
      <p:graphicFrame>
        <p:nvGraphicFramePr>
          <p:cNvPr id="15" name="Table 4 2">
            <a:extLst>
              <a:ext uri="{FF2B5EF4-FFF2-40B4-BE49-F238E27FC236}">
                <a16:creationId xmlns:a16="http://schemas.microsoft.com/office/drawing/2014/main" id="{FF45E61F-CB8B-47FD-91FB-BFF6D0585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78689"/>
              </p:ext>
            </p:extLst>
          </p:nvPr>
        </p:nvGraphicFramePr>
        <p:xfrm>
          <a:off x="2211250" y="2324273"/>
          <a:ext cx="1016635" cy="8534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34232780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46024114"/>
                    </a:ext>
                  </a:extLst>
                </a:gridCol>
              </a:tblGrid>
              <a:tr h="178429">
                <a:tc>
                  <a:txBody>
                    <a:bodyPr/>
                    <a:lstStyle/>
                    <a:p>
                      <a:r>
                        <a:rPr lang="en-US" sz="800"/>
                        <a:t>Sector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#people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0040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19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B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911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92125"/>
                  </a:ext>
                </a:extLst>
              </a:tr>
            </a:tbl>
          </a:graphicData>
        </a:graphic>
      </p:graphicFrame>
      <p:pic>
        <p:nvPicPr>
          <p:cNvPr id="16" name="Graphic 15" descr="Document">
            <a:extLst>
              <a:ext uri="{FF2B5EF4-FFF2-40B4-BE49-F238E27FC236}">
                <a16:creationId xmlns:a16="http://schemas.microsoft.com/office/drawing/2014/main" id="{C504A7A9-7203-499A-84A1-6325CC8414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6108" y="2627459"/>
            <a:ext cx="265569" cy="2655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568EDC-42C0-4F4B-B8CF-694213DA7A29}"/>
              </a:ext>
            </a:extLst>
          </p:cNvPr>
          <p:cNvSpPr/>
          <p:nvPr/>
        </p:nvSpPr>
        <p:spPr>
          <a:xfrm>
            <a:off x="1748360" y="2627459"/>
            <a:ext cx="39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/>
              <a:t>.txt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EF23CA-F66A-4194-9446-D534BB97A5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60412" y="3697981"/>
            <a:ext cx="255247" cy="67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3FAC0D-CFA8-485B-A99B-7341087866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606832" y="5533352"/>
            <a:ext cx="1909333" cy="4754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7E655F-6671-47FB-82A7-FC99ED94C2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726452" y="3510920"/>
            <a:ext cx="1680760" cy="3961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F97A88-9A93-49B9-A063-9C687FC591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776929" y="3624932"/>
            <a:ext cx="1895036" cy="1596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1FC501-2B65-48B8-BCF2-A90DC9D564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776929" y="3405222"/>
            <a:ext cx="1718153" cy="1596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0F9C6D-42F6-4084-8C3D-A21232B5305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8716555" y="3854397"/>
            <a:ext cx="1086156" cy="1099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D05A2FC-773B-4E26-8643-FD582D976AF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045153" y="5562920"/>
            <a:ext cx="1930412" cy="1596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BE2297-A63E-4675-AEDA-6A3E4EDEDE3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045153" y="5795451"/>
            <a:ext cx="2107294" cy="15967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7A7D908-D4ED-4296-A41E-3F242B692DCD}"/>
              </a:ext>
            </a:extLst>
          </p:cNvPr>
          <p:cNvSpPr/>
          <p:nvPr/>
        </p:nvSpPr>
        <p:spPr>
          <a:xfrm>
            <a:off x="301287" y="6262814"/>
            <a:ext cx="662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Provided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63C94F-15AB-4EF1-B2DF-A0194B52C036}"/>
              </a:ext>
            </a:extLst>
          </p:cNvPr>
          <p:cNvSpPr/>
          <p:nvPr/>
        </p:nvSpPr>
        <p:spPr>
          <a:xfrm>
            <a:off x="118457" y="6050376"/>
            <a:ext cx="1028022" cy="671099"/>
          </a:xfrm>
          <a:prstGeom prst="rect">
            <a:avLst/>
          </a:prstGeom>
          <a:solidFill>
            <a:schemeClr val="bg2">
              <a:lumMod val="90000"/>
              <a:alpha val="3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99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961A-874C-46C4-8DC0-E5E9AE99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9A6E-993D-4D18-A923-E94CA80F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8969" y="2730824"/>
            <a:ext cx="7706506" cy="1396351"/>
          </a:xfrm>
        </p:spPr>
        <p:txBody>
          <a:bodyPr/>
          <a:lstStyle/>
          <a:p>
            <a:r>
              <a:rPr lang="en-US" dirty="0"/>
              <a:t>Final evaluation: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1AD25-A636-4FDE-BD06-B26A694F9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37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A07610D-3DF9-4945-A574-0FC53A5ED412}"/>
              </a:ext>
            </a:extLst>
          </p:cNvPr>
          <p:cNvSpPr/>
          <p:nvPr/>
        </p:nvSpPr>
        <p:spPr>
          <a:xfrm>
            <a:off x="765599" y="1437640"/>
            <a:ext cx="1435617" cy="70637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5720" rIns="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Number of targets</a:t>
            </a:r>
          </a:p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Sector of each target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62A89F8-FFC6-499F-8F6E-6EAC7C4762AF}"/>
              </a:ext>
            </a:extLst>
          </p:cNvPr>
          <p:cNvSpPr/>
          <p:nvPr/>
        </p:nvSpPr>
        <p:spPr>
          <a:xfrm>
            <a:off x="765600" y="3481152"/>
            <a:ext cx="1435617" cy="72564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Challenge evaluation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25BB8B-C00B-42D3-9DC5-3237413803E7}"/>
              </a:ext>
            </a:extLst>
          </p:cNvPr>
          <p:cNvCxnSpPr>
            <a:cxnSpLocks/>
          </p:cNvCxnSpPr>
          <p:nvPr/>
        </p:nvCxnSpPr>
        <p:spPr bwMode="auto">
          <a:xfrm>
            <a:off x="1483407" y="2144010"/>
            <a:ext cx="0" cy="1337142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67A0B4-F239-4410-8DFA-AA04A2EACD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3407" y="4206792"/>
            <a:ext cx="0" cy="1489162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9" name="Table 4 1">
            <a:extLst>
              <a:ext uri="{FF2B5EF4-FFF2-40B4-BE49-F238E27FC236}">
                <a16:creationId xmlns:a16="http://schemas.microsoft.com/office/drawing/2014/main" id="{5F81C932-C9B0-4C54-9D25-A9D4DF6AC99F}"/>
              </a:ext>
            </a:extLst>
          </p:cNvPr>
          <p:cNvGraphicFramePr>
            <a:graphicFrameLocks noGrp="1"/>
          </p:cNvGraphicFramePr>
          <p:nvPr/>
        </p:nvGraphicFramePr>
        <p:xfrm>
          <a:off x="2247723" y="4391809"/>
          <a:ext cx="1016635" cy="8534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34232780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46024114"/>
                    </a:ext>
                  </a:extLst>
                </a:gridCol>
              </a:tblGrid>
              <a:tr h="178429">
                <a:tc>
                  <a:txBody>
                    <a:bodyPr/>
                    <a:lstStyle/>
                    <a:p>
                      <a:r>
                        <a:rPr lang="en-US" sz="80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#people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0040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19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911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92125"/>
                  </a:ext>
                </a:extLst>
              </a:tr>
            </a:tbl>
          </a:graphicData>
        </a:graphic>
      </p:graphicFrame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6565A3-658A-40DC-802E-B27D265BC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0930" y="3510920"/>
            <a:ext cx="686955" cy="6869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574592-1B29-4671-9DCE-68FEE4676EC4}"/>
              </a:ext>
            </a:extLst>
          </p:cNvPr>
          <p:cNvCxnSpPr>
            <a:cxnSpLocks/>
          </p:cNvCxnSpPr>
          <p:nvPr/>
        </p:nvCxnSpPr>
        <p:spPr bwMode="auto">
          <a:xfrm>
            <a:off x="2211250" y="3854398"/>
            <a:ext cx="356113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Graphic 11" descr="Document">
            <a:extLst>
              <a:ext uri="{FF2B5EF4-FFF2-40B4-BE49-F238E27FC236}">
                <a16:creationId xmlns:a16="http://schemas.microsoft.com/office/drawing/2014/main" id="{1019881C-6045-43DF-9C9A-6AD9CA0A1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6564" y="4625429"/>
            <a:ext cx="265569" cy="2655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9A4E34-0D7B-4A4D-B368-A78A2DDE895D}"/>
              </a:ext>
            </a:extLst>
          </p:cNvPr>
          <p:cNvSpPr/>
          <p:nvPr/>
        </p:nvSpPr>
        <p:spPr>
          <a:xfrm>
            <a:off x="1768816" y="4625429"/>
            <a:ext cx="39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/>
              <a:t>.txt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75F721F-327B-44DC-985A-FD5964EC1FDA}"/>
              </a:ext>
            </a:extLst>
          </p:cNvPr>
          <p:cNvSpPr/>
          <p:nvPr/>
        </p:nvSpPr>
        <p:spPr>
          <a:xfrm>
            <a:off x="752275" y="5209735"/>
            <a:ext cx="1435617" cy="706370"/>
          </a:xfrm>
          <a:custGeom>
            <a:avLst/>
            <a:gdLst>
              <a:gd name="connsiteX0" fmla="*/ 0 w 1543671"/>
              <a:gd name="connsiteY0" fmla="*/ 0 h 1029114"/>
              <a:gd name="connsiteX1" fmla="*/ 1543671 w 1543671"/>
              <a:gd name="connsiteY1" fmla="*/ 0 h 1029114"/>
              <a:gd name="connsiteX2" fmla="*/ 1543671 w 1543671"/>
              <a:gd name="connsiteY2" fmla="*/ 1029114 h 1029114"/>
              <a:gd name="connsiteX3" fmla="*/ 0 w 1543671"/>
              <a:gd name="connsiteY3" fmla="*/ 1029114 h 102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71" h="1029114">
                <a:moveTo>
                  <a:pt x="0" y="0"/>
                </a:moveTo>
                <a:lnTo>
                  <a:pt x="1543671" y="0"/>
                </a:lnTo>
                <a:lnTo>
                  <a:pt x="1543671" y="1029114"/>
                </a:lnTo>
                <a:lnTo>
                  <a:pt x="0" y="1029114"/>
                </a:lnTo>
                <a:close/>
              </a:path>
            </a:pathLst>
          </a:custGeom>
          <a:solidFill>
            <a:srgbClr val="FF9999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5720" rIns="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Number of targets</a:t>
            </a:r>
          </a:p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Sector of each target</a:t>
            </a:r>
          </a:p>
        </p:txBody>
      </p:sp>
      <p:graphicFrame>
        <p:nvGraphicFramePr>
          <p:cNvPr id="15" name="Table 4 2">
            <a:extLst>
              <a:ext uri="{FF2B5EF4-FFF2-40B4-BE49-F238E27FC236}">
                <a16:creationId xmlns:a16="http://schemas.microsoft.com/office/drawing/2014/main" id="{FF45E61F-CB8B-47FD-91FB-BFF6D0585504}"/>
              </a:ext>
            </a:extLst>
          </p:cNvPr>
          <p:cNvGraphicFramePr>
            <a:graphicFrameLocks noGrp="1"/>
          </p:cNvGraphicFramePr>
          <p:nvPr/>
        </p:nvGraphicFramePr>
        <p:xfrm>
          <a:off x="2211250" y="2324273"/>
          <a:ext cx="1016635" cy="8534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34232780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46024114"/>
                    </a:ext>
                  </a:extLst>
                </a:gridCol>
              </a:tblGrid>
              <a:tr h="178429">
                <a:tc>
                  <a:txBody>
                    <a:bodyPr/>
                    <a:lstStyle/>
                    <a:p>
                      <a:r>
                        <a:rPr lang="en-US" sz="800"/>
                        <a:t>Sector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#people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0040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19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B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9112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</a:t>
                      </a:r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  <a:endParaRPr lang="en-US" sz="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92125"/>
                  </a:ext>
                </a:extLst>
              </a:tr>
            </a:tbl>
          </a:graphicData>
        </a:graphic>
      </p:graphicFrame>
      <p:pic>
        <p:nvPicPr>
          <p:cNvPr id="16" name="Graphic 15" descr="Document">
            <a:extLst>
              <a:ext uri="{FF2B5EF4-FFF2-40B4-BE49-F238E27FC236}">
                <a16:creationId xmlns:a16="http://schemas.microsoft.com/office/drawing/2014/main" id="{C504A7A9-7203-499A-84A1-6325CC8414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6108" y="2627459"/>
            <a:ext cx="265569" cy="2655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568EDC-42C0-4F4B-B8CF-694213DA7A29}"/>
              </a:ext>
            </a:extLst>
          </p:cNvPr>
          <p:cNvSpPr/>
          <p:nvPr/>
        </p:nvSpPr>
        <p:spPr>
          <a:xfrm>
            <a:off x="1748360" y="2627459"/>
            <a:ext cx="39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/>
              <a:t>.txt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EF23CA-F66A-4194-9446-D534BB97A5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0412" y="3697981"/>
            <a:ext cx="255247" cy="672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B5B86F-8469-4887-BDDC-D6FE75A77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842995" y="3991282"/>
            <a:ext cx="2835809" cy="268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021D3C-B947-46F4-8610-F1270572F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401168" y="3991282"/>
            <a:ext cx="1307425" cy="178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A6F652-06FD-4212-A76C-46FA961FD1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235786" y="4306110"/>
            <a:ext cx="2480755" cy="83352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69EA292-EAD5-46F1-B69F-19DD397BCEEA}"/>
              </a:ext>
            </a:extLst>
          </p:cNvPr>
          <p:cNvSpPr/>
          <p:nvPr/>
        </p:nvSpPr>
        <p:spPr>
          <a:xfrm>
            <a:off x="301287" y="6262814"/>
            <a:ext cx="662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Provided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A214C4-559F-42F1-B585-7AE00CE0DC80}"/>
              </a:ext>
            </a:extLst>
          </p:cNvPr>
          <p:cNvSpPr/>
          <p:nvPr/>
        </p:nvSpPr>
        <p:spPr>
          <a:xfrm>
            <a:off x="118457" y="6050376"/>
            <a:ext cx="1028022" cy="671099"/>
          </a:xfrm>
          <a:prstGeom prst="rect">
            <a:avLst/>
          </a:prstGeom>
          <a:solidFill>
            <a:schemeClr val="bg2">
              <a:lumMod val="90000"/>
              <a:alpha val="3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1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09F0-17BA-4BF9-8978-735A0206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Researcher position at 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35E6-65CC-41C4-9360-1BC54690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6387664" cy="4699000"/>
          </a:xfrm>
        </p:spPr>
        <p:txBody>
          <a:bodyPr/>
          <a:lstStyle/>
          <a:p>
            <a:r>
              <a:rPr lang="en-US" b="1" dirty="0"/>
              <a:t>Prize</a:t>
            </a:r>
            <a:r>
              <a:rPr lang="en-US" dirty="0"/>
              <a:t>: guest researcher position at NIST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B40FF-B6D3-45BB-B69E-5DC51DA6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CBCF81-A6C7-49A0-BF2D-8485F0A0EC77}"/>
              </a:ext>
            </a:extLst>
          </p:cNvPr>
          <p:cNvGrpSpPr/>
          <p:nvPr/>
        </p:nvGrpSpPr>
        <p:grpSpPr>
          <a:xfrm>
            <a:off x="7001858" y="1863704"/>
            <a:ext cx="3987951" cy="3987951"/>
            <a:chOff x="2540930" y="3510920"/>
            <a:chExt cx="686955" cy="686955"/>
          </a:xfrm>
        </p:grpSpPr>
        <p:pic>
          <p:nvPicPr>
            <p:cNvPr id="12" name="Graphic 11" descr="Trophy">
              <a:extLst>
                <a:ext uri="{FF2B5EF4-FFF2-40B4-BE49-F238E27FC236}">
                  <a16:creationId xmlns:a16="http://schemas.microsoft.com/office/drawing/2014/main" id="{179ABC21-F821-4FF9-BF5A-D3F3248F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0930" y="3510920"/>
              <a:ext cx="686955" cy="686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D91683-FAAC-456E-900A-7429E68E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0412" y="3697981"/>
              <a:ext cx="255247" cy="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449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1C79-B66A-450D-B7EA-9F44DC34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Communicate and sense at 60GHz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CA7CB-D333-4382-A767-30994611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Shed light on passive sensing and localization performance re-using current 5G infrastructure.</a:t>
            </a:r>
          </a:p>
          <a:p>
            <a:r>
              <a:rPr lang="en-US"/>
              <a:t>Quantify the impact of novel AI/ML techniques with respect to conventional signal processing.</a:t>
            </a:r>
          </a:p>
          <a:p>
            <a:r>
              <a:rPr lang="en-US"/>
              <a:t>Provide future directions to IEEE standardization activities.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C2369-4018-4FA1-B687-F4A1E0EF8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10C1-AEB9-474A-AEA0-B48BF621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Old paradigm: Communication OR sensing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78146-5CFA-403D-B0E6-22B6B550E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B6845F-4AD6-420E-80A3-E0DED51073E9}"/>
              </a:ext>
            </a:extLst>
          </p:cNvPr>
          <p:cNvGrpSpPr/>
          <p:nvPr/>
        </p:nvGrpSpPr>
        <p:grpSpPr>
          <a:xfrm>
            <a:off x="3772816" y="1205109"/>
            <a:ext cx="4646368" cy="1095768"/>
            <a:chOff x="3772846" y="1205109"/>
            <a:chExt cx="4646368" cy="10957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9FDB78-1DB4-4F3E-B2AD-E4850CA4DDE5}"/>
                </a:ext>
              </a:extLst>
            </p:cNvPr>
            <p:cNvSpPr txBox="1"/>
            <p:nvPr/>
          </p:nvSpPr>
          <p:spPr>
            <a:xfrm>
              <a:off x="3846676" y="1205409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6 GHz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F3E19A-CDA3-49C3-BCA3-7ECFA37BF756}"/>
                </a:ext>
              </a:extLst>
            </p:cNvPr>
            <p:cNvSpPr txBox="1"/>
            <p:nvPr/>
          </p:nvSpPr>
          <p:spPr>
            <a:xfrm>
              <a:off x="4395168" y="1205409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24 GHz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3314C6-F9DE-4B0F-A861-88EBFD124A91}"/>
                </a:ext>
              </a:extLst>
            </p:cNvPr>
            <p:cNvGrpSpPr/>
            <p:nvPr/>
          </p:nvGrpSpPr>
          <p:grpSpPr>
            <a:xfrm>
              <a:off x="3772846" y="1411751"/>
              <a:ext cx="4646368" cy="889126"/>
              <a:chOff x="3964232" y="1411751"/>
              <a:chExt cx="4646368" cy="8891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52F456-7097-46C6-AAC7-77DE10AC4354}"/>
                  </a:ext>
                </a:extLst>
              </p:cNvPr>
              <p:cNvSpPr txBox="1"/>
              <p:nvPr/>
            </p:nvSpPr>
            <p:spPr>
              <a:xfrm>
                <a:off x="5899493" y="2023878"/>
                <a:ext cx="8158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/>
                  <a:t>mm-wave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D7FD4FD-4EAB-4825-88B3-769B3D95CDB0}"/>
                  </a:ext>
                </a:extLst>
              </p:cNvPr>
              <p:cNvGrpSpPr/>
              <p:nvPr/>
            </p:nvGrpSpPr>
            <p:grpSpPr>
              <a:xfrm>
                <a:off x="3964232" y="1411751"/>
                <a:ext cx="4646368" cy="606077"/>
                <a:chOff x="3964232" y="1411751"/>
                <a:chExt cx="4646368" cy="606077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C9724CB-3D96-4FE0-AB95-24B773FFAE47}"/>
                    </a:ext>
                  </a:extLst>
                </p:cNvPr>
                <p:cNvSpPr/>
                <p:nvPr/>
              </p:nvSpPr>
              <p:spPr>
                <a:xfrm>
                  <a:off x="3964232" y="1411751"/>
                  <a:ext cx="4646368" cy="454003"/>
                </a:xfrm>
                <a:prstGeom prst="rect">
                  <a:avLst/>
                </a:prstGeom>
                <a:gradFill flip="none" rotWithShape="1">
                  <a:gsLst>
                    <a:gs pos="6000">
                      <a:schemeClr val="accent5"/>
                    </a:gs>
                    <a:gs pos="45000">
                      <a:schemeClr val="accent6">
                        <a:lumMod val="54000"/>
                        <a:lumOff val="46000"/>
                      </a:schemeClr>
                    </a:gs>
                    <a:gs pos="63000">
                      <a:schemeClr val="accent3"/>
                    </a:gs>
                    <a:gs pos="8900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C9170EB-594B-4436-9ADE-4A5C86E3EB8C}"/>
                    </a:ext>
                  </a:extLst>
                </p:cNvPr>
                <p:cNvCxnSpPr/>
                <p:nvPr/>
              </p:nvCxnSpPr>
              <p:spPr>
                <a:xfrm>
                  <a:off x="4785775" y="2017828"/>
                  <a:ext cx="3043237" cy="0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  <a:headEnd type="triangle" w="sm" len="sm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813D71-F5CF-4C04-93F0-09ADB0BFBBE3}"/>
                </a:ext>
              </a:extLst>
            </p:cNvPr>
            <p:cNvCxnSpPr/>
            <p:nvPr/>
          </p:nvCxnSpPr>
          <p:spPr>
            <a:xfrm>
              <a:off x="3846676" y="1411751"/>
              <a:ext cx="0" cy="454003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A1B4CB-1394-4FF6-832F-AEFD2DDF1E62}"/>
                </a:ext>
              </a:extLst>
            </p:cNvPr>
            <p:cNvCxnSpPr/>
            <p:nvPr/>
          </p:nvCxnSpPr>
          <p:spPr>
            <a:xfrm>
              <a:off x="4001457" y="1411751"/>
              <a:ext cx="0" cy="454003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C8758C-1FD2-46E2-AAC9-2B8242E648BC}"/>
                </a:ext>
              </a:extLst>
            </p:cNvPr>
            <p:cNvCxnSpPr/>
            <p:nvPr/>
          </p:nvCxnSpPr>
          <p:spPr>
            <a:xfrm flipV="1">
              <a:off x="4594389" y="1411751"/>
              <a:ext cx="0" cy="454003"/>
            </a:xfrm>
            <a:prstGeom prst="line">
              <a:avLst/>
            </a:prstGeom>
            <a:ln w="31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254725-9CBB-4C12-8B95-26AA0BDEAC85}"/>
                </a:ext>
              </a:extLst>
            </p:cNvPr>
            <p:cNvSpPr txBox="1"/>
            <p:nvPr/>
          </p:nvSpPr>
          <p:spPr>
            <a:xfrm>
              <a:off x="7331044" y="1205409"/>
              <a:ext cx="5613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100 GHz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44AAAF5-FE8D-4D4A-A9CF-E4F928C44399}"/>
                </a:ext>
              </a:extLst>
            </p:cNvPr>
            <p:cNvCxnSpPr/>
            <p:nvPr/>
          </p:nvCxnSpPr>
          <p:spPr>
            <a:xfrm>
              <a:off x="7637626" y="1411751"/>
              <a:ext cx="0" cy="454003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9D8D5-DC0D-49B6-8ABC-A9B7CC542A69}"/>
                </a:ext>
              </a:extLst>
            </p:cNvPr>
            <p:cNvCxnSpPr/>
            <p:nvPr/>
          </p:nvCxnSpPr>
          <p:spPr>
            <a:xfrm flipV="1">
              <a:off x="5554439" y="1411751"/>
              <a:ext cx="0" cy="454003"/>
            </a:xfrm>
            <a:prstGeom prst="line">
              <a:avLst/>
            </a:prstGeom>
            <a:ln w="31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057FA6-946C-4932-AB5B-F4BD60B626ED}"/>
                </a:ext>
              </a:extLst>
            </p:cNvPr>
            <p:cNvCxnSpPr/>
            <p:nvPr/>
          </p:nvCxnSpPr>
          <p:spPr>
            <a:xfrm flipV="1">
              <a:off x="5929863" y="1420853"/>
              <a:ext cx="0" cy="454003"/>
            </a:xfrm>
            <a:prstGeom prst="line">
              <a:avLst/>
            </a:prstGeom>
            <a:ln w="31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E0E30B-901F-42C3-B8FA-0514FC8E28F9}"/>
                </a:ext>
              </a:extLst>
            </p:cNvPr>
            <p:cNvSpPr txBox="1"/>
            <p:nvPr/>
          </p:nvSpPr>
          <p:spPr>
            <a:xfrm>
              <a:off x="5299649" y="1205109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58 GHz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85B904-9F72-415E-8F16-32261901C98F}"/>
                </a:ext>
              </a:extLst>
            </p:cNvPr>
            <p:cNvSpPr txBox="1"/>
            <p:nvPr/>
          </p:nvSpPr>
          <p:spPr>
            <a:xfrm>
              <a:off x="5674825" y="1205109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64 GHz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8730D6B-35F1-4A15-9F8E-350CFF772892}"/>
              </a:ext>
            </a:extLst>
          </p:cNvPr>
          <p:cNvSpPr/>
          <p:nvPr/>
        </p:nvSpPr>
        <p:spPr>
          <a:xfrm>
            <a:off x="3580689" y="2910339"/>
            <a:ext cx="1718930" cy="630865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Communication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90550F-C137-44C1-859F-5E5B54696605}"/>
              </a:ext>
            </a:extLst>
          </p:cNvPr>
          <p:cNvSpPr/>
          <p:nvPr/>
        </p:nvSpPr>
        <p:spPr>
          <a:xfrm>
            <a:off x="6911802" y="2910339"/>
            <a:ext cx="1718930" cy="630865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Sensing </a:t>
            </a:r>
          </a:p>
        </p:txBody>
      </p:sp>
      <p:pic>
        <p:nvPicPr>
          <p:cNvPr id="35" name="Graphic 34" descr="Car">
            <a:extLst>
              <a:ext uri="{FF2B5EF4-FFF2-40B4-BE49-F238E27FC236}">
                <a16:creationId xmlns:a16="http://schemas.microsoft.com/office/drawing/2014/main" id="{8FFE2FCD-4140-4168-A205-55FE8FF60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883" y="4324391"/>
            <a:ext cx="1339024" cy="1339023"/>
          </a:xfrm>
          <a:prstGeom prst="rect">
            <a:avLst/>
          </a:prstGeom>
        </p:spPr>
      </p:pic>
      <p:pic>
        <p:nvPicPr>
          <p:cNvPr id="36" name="Graphic 35" descr="Car">
            <a:extLst>
              <a:ext uri="{FF2B5EF4-FFF2-40B4-BE49-F238E27FC236}">
                <a16:creationId xmlns:a16="http://schemas.microsoft.com/office/drawing/2014/main" id="{EB51ADB1-CB18-4D1E-A42D-3E7CD10B5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4484" y="4323140"/>
            <a:ext cx="1339024" cy="1339023"/>
          </a:xfrm>
          <a:prstGeom prst="rect">
            <a:avLst/>
          </a:prstGeom>
        </p:spPr>
      </p:pic>
      <p:sp>
        <p:nvSpPr>
          <p:cNvPr id="37" name="Arc 36">
            <a:extLst>
              <a:ext uri="{FF2B5EF4-FFF2-40B4-BE49-F238E27FC236}">
                <a16:creationId xmlns:a16="http://schemas.microsoft.com/office/drawing/2014/main" id="{1B6C0CFF-FDA0-4E66-89F7-E451F5A94144}"/>
              </a:ext>
            </a:extLst>
          </p:cNvPr>
          <p:cNvSpPr>
            <a:spLocks noChangeAspect="1"/>
          </p:cNvSpPr>
          <p:nvPr/>
        </p:nvSpPr>
        <p:spPr>
          <a:xfrm rot="2700000">
            <a:off x="8308003" y="4971265"/>
            <a:ext cx="151880" cy="151880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77C87AE1-3F12-48B3-9285-5BB246932CAA}"/>
              </a:ext>
            </a:extLst>
          </p:cNvPr>
          <p:cNvSpPr>
            <a:spLocks noChangeAspect="1"/>
          </p:cNvSpPr>
          <p:nvPr/>
        </p:nvSpPr>
        <p:spPr>
          <a:xfrm rot="2700000">
            <a:off x="8296528" y="4895325"/>
            <a:ext cx="303761" cy="303761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E643C03C-641B-49B8-9114-68740E453152}"/>
              </a:ext>
            </a:extLst>
          </p:cNvPr>
          <p:cNvSpPr>
            <a:spLocks noChangeAspect="1"/>
          </p:cNvSpPr>
          <p:nvPr/>
        </p:nvSpPr>
        <p:spPr>
          <a:xfrm rot="2700000">
            <a:off x="8351423" y="4857354"/>
            <a:ext cx="379702" cy="379702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D41B9E69-7931-46A1-B1E9-AEF7E5707A2A}"/>
              </a:ext>
            </a:extLst>
          </p:cNvPr>
          <p:cNvSpPr>
            <a:spLocks noChangeAspect="1"/>
          </p:cNvSpPr>
          <p:nvPr/>
        </p:nvSpPr>
        <p:spPr>
          <a:xfrm rot="2700000">
            <a:off x="8435377" y="4819384"/>
            <a:ext cx="455641" cy="455641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41" name="Graphic 40" descr="Car">
            <a:extLst>
              <a:ext uri="{FF2B5EF4-FFF2-40B4-BE49-F238E27FC236}">
                <a16:creationId xmlns:a16="http://schemas.microsoft.com/office/drawing/2014/main" id="{AAC2E2E5-7D55-45E3-BA30-F881C9D2F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019" y="4867986"/>
            <a:ext cx="1339024" cy="133902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232647D-3107-4B75-9F0A-3A17DD97225D}"/>
              </a:ext>
            </a:extLst>
          </p:cNvPr>
          <p:cNvGrpSpPr/>
          <p:nvPr/>
        </p:nvGrpSpPr>
        <p:grpSpPr>
          <a:xfrm>
            <a:off x="4323323" y="4140101"/>
            <a:ext cx="1169815" cy="1316038"/>
            <a:chOff x="4957746" y="2423879"/>
            <a:chExt cx="1667981" cy="1950086"/>
          </a:xfrm>
        </p:grpSpPr>
        <p:pic>
          <p:nvPicPr>
            <p:cNvPr id="43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5CFFABF3-6A7B-48FD-9D18-FA90BB0A8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830" t="42617" r="-8728" b="-615"/>
            <a:stretch/>
          </p:blipFill>
          <p:spPr bwMode="auto">
            <a:xfrm>
              <a:off x="4957746" y="3118256"/>
              <a:ext cx="1667981" cy="125570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6EB51634-4510-4A35-91B3-0A5F7C4BC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9" t="10545" r="36631" b="-614"/>
            <a:stretch/>
          </p:blipFill>
          <p:spPr bwMode="auto">
            <a:xfrm>
              <a:off x="5563419" y="2423879"/>
              <a:ext cx="411328" cy="195008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1CFCAA-1A4E-44AC-B2D4-10E3928B5496}"/>
              </a:ext>
            </a:extLst>
          </p:cNvPr>
          <p:cNvGrpSpPr/>
          <p:nvPr/>
        </p:nvGrpSpPr>
        <p:grpSpPr>
          <a:xfrm rot="6186911">
            <a:off x="4119676" y="3687680"/>
            <a:ext cx="804013" cy="1010569"/>
            <a:chOff x="8152602" y="2751589"/>
            <a:chExt cx="804013" cy="1010569"/>
          </a:xfrm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09EAA30-22DC-43C5-81B3-216EC987895F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943E1DF-A3A9-4B7E-BF45-568A17299E3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43AE049-C7DF-4A16-A2C4-77F3366B1CC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EF4A423D-23F4-42BE-978D-7419FDB6532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1092B821-456C-4264-B97A-807D7BF5B8B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926C3F-924A-480C-B065-EB008F42ED44}"/>
              </a:ext>
            </a:extLst>
          </p:cNvPr>
          <p:cNvGrpSpPr/>
          <p:nvPr/>
        </p:nvGrpSpPr>
        <p:grpSpPr>
          <a:xfrm rot="16852722">
            <a:off x="1999741" y="4835978"/>
            <a:ext cx="804013" cy="1010569"/>
            <a:chOff x="8152602" y="2751589"/>
            <a:chExt cx="804013" cy="1010569"/>
          </a:xfrm>
        </p:grpSpPr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DEEBB2D1-93F7-49FE-9CA3-DEC284BCFCE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ED4E8AEB-76AD-4DE6-A001-ADBA2DEC00FD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A8BA139-4238-43C3-9F41-ED28122350F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DF50CADA-6A9D-4750-97E7-84ACA3FF45D6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8CEE9FCD-E310-457B-BC2F-D28F15684425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58223F1F-5FE2-442B-98C2-DFC1D913B855}"/>
              </a:ext>
            </a:extLst>
          </p:cNvPr>
          <p:cNvSpPr/>
          <p:nvPr/>
        </p:nvSpPr>
        <p:spPr>
          <a:xfrm>
            <a:off x="1343576" y="5925322"/>
            <a:ext cx="421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/>
              <a:t>Multi-Gb/s wireless communications.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24ACD97-2C4A-433B-9CF6-35A09DF21E3D}"/>
              </a:ext>
            </a:extLst>
          </p:cNvPr>
          <p:cNvSpPr/>
          <p:nvPr/>
        </p:nvSpPr>
        <p:spPr>
          <a:xfrm>
            <a:off x="6687865" y="5925322"/>
            <a:ext cx="3306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/>
              <a:t>Cm level sensing resolution.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705177DB-9CEC-4FA3-A221-929A712905AF}"/>
              </a:ext>
            </a:extLst>
          </p:cNvPr>
          <p:cNvSpPr/>
          <p:nvPr/>
        </p:nvSpPr>
        <p:spPr>
          <a:xfrm rot="2700000">
            <a:off x="4652257" y="2326262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276D1149-5AFB-44F8-8816-53DDA608ECD7}"/>
              </a:ext>
            </a:extLst>
          </p:cNvPr>
          <p:cNvSpPr/>
          <p:nvPr/>
        </p:nvSpPr>
        <p:spPr>
          <a:xfrm rot="18900000">
            <a:off x="7300202" y="2326262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05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650B-5DD1-4726-B3E9-69210A2F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9E069-5085-4C68-8881-3CE68980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collection of open-source tools to simulate IEEE 802.11ad/ay WLAN networks in network simulator ns-3.</a:t>
            </a:r>
            <a:br>
              <a:rPr lang="en-US" dirty="0"/>
            </a:br>
            <a:r>
              <a:rPr lang="en-US" sz="2000" dirty="0">
                <a:hlinkClick r:id="rId2"/>
              </a:rPr>
              <a:t>https://github.com/wigig-tools</a:t>
            </a:r>
            <a:r>
              <a:rPr lang="en-US" sz="2000" dirty="0"/>
              <a:t> </a:t>
            </a:r>
          </a:p>
          <a:p>
            <a:r>
              <a:rPr lang="en-US" sz="2000" dirty="0"/>
              <a:t>Q-D simulation &amp; Modeling framework for sensing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https://mentor.ieee.org/802.11/dcn/21/11-21-0746-01-00bf-q-d-simulation-modeling-framework-for-sensing.pptx</a:t>
            </a:r>
            <a:r>
              <a:rPr lang="en-US" sz="2000" dirty="0"/>
              <a:t> </a:t>
            </a:r>
          </a:p>
          <a:p>
            <a:r>
              <a:rPr lang="en-US" sz="2000" dirty="0"/>
              <a:t>A preliminary channel model using raytracing to detect human presence </a:t>
            </a:r>
            <a:r>
              <a:rPr lang="en-US" sz="2000" dirty="0">
                <a:hlinkClick r:id="rId4"/>
              </a:rPr>
              <a:t>https://mentor.ieee.org/802.11/dcn/21/11-21-0747-01-00bf-a-preliminary-channel-model-using-raytracing-to-detect-human-presence.pptx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8E693-F645-44E0-9CB4-B15AA5031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47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DD2EB-11D8-4393-8782-9F782F31D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968DD-14D4-4BEE-BA0A-54B0ED8B1AFD}"/>
              </a:ext>
            </a:extLst>
          </p:cNvPr>
          <p:cNvSpPr/>
          <p:nvPr/>
        </p:nvSpPr>
        <p:spPr>
          <a:xfrm>
            <a:off x="5043515" y="3716282"/>
            <a:ext cx="1990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steve.blandino@nist.gov</a:t>
            </a:r>
          </a:p>
        </p:txBody>
      </p:sp>
    </p:spTree>
    <p:extLst>
      <p:ext uri="{BB962C8B-B14F-4D97-AF65-F5344CB8AC3E}">
        <p14:creationId xmlns:p14="http://schemas.microsoft.com/office/powerpoint/2010/main" val="19133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10C1-AEB9-474A-AEA0-B48BF621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paradigm: Communication AND sensing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78146-5CFA-403D-B0E6-22B6B550E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B6845F-4AD6-420E-80A3-E0DED51073E9}"/>
              </a:ext>
            </a:extLst>
          </p:cNvPr>
          <p:cNvGrpSpPr/>
          <p:nvPr/>
        </p:nvGrpSpPr>
        <p:grpSpPr>
          <a:xfrm>
            <a:off x="3772816" y="1205109"/>
            <a:ext cx="4646368" cy="1095768"/>
            <a:chOff x="3772846" y="1205109"/>
            <a:chExt cx="4646368" cy="10957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9FDB78-1DB4-4F3E-B2AD-E4850CA4DDE5}"/>
                </a:ext>
              </a:extLst>
            </p:cNvPr>
            <p:cNvSpPr txBox="1"/>
            <p:nvPr/>
          </p:nvSpPr>
          <p:spPr>
            <a:xfrm>
              <a:off x="3846676" y="1205409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6 GHz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F3E19A-CDA3-49C3-BCA3-7ECFA37BF756}"/>
                </a:ext>
              </a:extLst>
            </p:cNvPr>
            <p:cNvSpPr txBox="1"/>
            <p:nvPr/>
          </p:nvSpPr>
          <p:spPr>
            <a:xfrm>
              <a:off x="4395168" y="1205409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24 GHz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3314C6-F9DE-4B0F-A861-88EBFD124A91}"/>
                </a:ext>
              </a:extLst>
            </p:cNvPr>
            <p:cNvGrpSpPr/>
            <p:nvPr/>
          </p:nvGrpSpPr>
          <p:grpSpPr>
            <a:xfrm>
              <a:off x="3772846" y="1411751"/>
              <a:ext cx="4646368" cy="889126"/>
              <a:chOff x="3964232" y="1411751"/>
              <a:chExt cx="4646368" cy="8891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52F456-7097-46C6-AAC7-77DE10AC4354}"/>
                  </a:ext>
                </a:extLst>
              </p:cNvPr>
              <p:cNvSpPr txBox="1"/>
              <p:nvPr/>
            </p:nvSpPr>
            <p:spPr>
              <a:xfrm>
                <a:off x="5899493" y="2023878"/>
                <a:ext cx="8158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/>
                  <a:t>mm-wave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D7FD4FD-4EAB-4825-88B3-769B3D95CDB0}"/>
                  </a:ext>
                </a:extLst>
              </p:cNvPr>
              <p:cNvGrpSpPr/>
              <p:nvPr/>
            </p:nvGrpSpPr>
            <p:grpSpPr>
              <a:xfrm>
                <a:off x="3964232" y="1411751"/>
                <a:ext cx="4646368" cy="606077"/>
                <a:chOff x="3964232" y="1411751"/>
                <a:chExt cx="4646368" cy="606077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C9724CB-3D96-4FE0-AB95-24B773FFAE47}"/>
                    </a:ext>
                  </a:extLst>
                </p:cNvPr>
                <p:cNvSpPr/>
                <p:nvPr/>
              </p:nvSpPr>
              <p:spPr>
                <a:xfrm>
                  <a:off x="3964232" y="1411751"/>
                  <a:ext cx="4646368" cy="454003"/>
                </a:xfrm>
                <a:prstGeom prst="rect">
                  <a:avLst/>
                </a:prstGeom>
                <a:gradFill flip="none" rotWithShape="1">
                  <a:gsLst>
                    <a:gs pos="6000">
                      <a:schemeClr val="accent5"/>
                    </a:gs>
                    <a:gs pos="45000">
                      <a:schemeClr val="accent6">
                        <a:lumMod val="54000"/>
                        <a:lumOff val="46000"/>
                      </a:schemeClr>
                    </a:gs>
                    <a:gs pos="63000">
                      <a:schemeClr val="accent3"/>
                    </a:gs>
                    <a:gs pos="8900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C9170EB-594B-4436-9ADE-4A5C86E3EB8C}"/>
                    </a:ext>
                  </a:extLst>
                </p:cNvPr>
                <p:cNvCxnSpPr/>
                <p:nvPr/>
              </p:nvCxnSpPr>
              <p:spPr>
                <a:xfrm>
                  <a:off x="4785775" y="2017828"/>
                  <a:ext cx="3043237" cy="0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  <a:headEnd type="triangle" w="sm" len="sm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813D71-F5CF-4C04-93F0-09ADB0BFBBE3}"/>
                </a:ext>
              </a:extLst>
            </p:cNvPr>
            <p:cNvCxnSpPr/>
            <p:nvPr/>
          </p:nvCxnSpPr>
          <p:spPr>
            <a:xfrm>
              <a:off x="3846676" y="1411751"/>
              <a:ext cx="0" cy="454003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A1B4CB-1394-4FF6-832F-AEFD2DDF1E62}"/>
                </a:ext>
              </a:extLst>
            </p:cNvPr>
            <p:cNvCxnSpPr/>
            <p:nvPr/>
          </p:nvCxnSpPr>
          <p:spPr>
            <a:xfrm>
              <a:off x="4001457" y="1411751"/>
              <a:ext cx="0" cy="454003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C8758C-1FD2-46E2-AAC9-2B8242E648BC}"/>
                </a:ext>
              </a:extLst>
            </p:cNvPr>
            <p:cNvCxnSpPr/>
            <p:nvPr/>
          </p:nvCxnSpPr>
          <p:spPr>
            <a:xfrm flipV="1">
              <a:off x="4594389" y="1411751"/>
              <a:ext cx="0" cy="454003"/>
            </a:xfrm>
            <a:prstGeom prst="line">
              <a:avLst/>
            </a:prstGeom>
            <a:ln w="31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254725-9CBB-4C12-8B95-26AA0BDEAC85}"/>
                </a:ext>
              </a:extLst>
            </p:cNvPr>
            <p:cNvSpPr txBox="1"/>
            <p:nvPr/>
          </p:nvSpPr>
          <p:spPr>
            <a:xfrm>
              <a:off x="7331044" y="1205409"/>
              <a:ext cx="5613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100 GHz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44AAAF5-FE8D-4D4A-A9CF-E4F928C44399}"/>
                </a:ext>
              </a:extLst>
            </p:cNvPr>
            <p:cNvCxnSpPr/>
            <p:nvPr/>
          </p:nvCxnSpPr>
          <p:spPr>
            <a:xfrm>
              <a:off x="7637626" y="1411751"/>
              <a:ext cx="0" cy="454003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9D8D5-DC0D-49B6-8ABC-A9B7CC542A69}"/>
                </a:ext>
              </a:extLst>
            </p:cNvPr>
            <p:cNvCxnSpPr/>
            <p:nvPr/>
          </p:nvCxnSpPr>
          <p:spPr>
            <a:xfrm flipV="1">
              <a:off x="5554439" y="1411751"/>
              <a:ext cx="0" cy="454003"/>
            </a:xfrm>
            <a:prstGeom prst="line">
              <a:avLst/>
            </a:prstGeom>
            <a:ln w="31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057FA6-946C-4932-AB5B-F4BD60B626ED}"/>
                </a:ext>
              </a:extLst>
            </p:cNvPr>
            <p:cNvCxnSpPr/>
            <p:nvPr/>
          </p:nvCxnSpPr>
          <p:spPr>
            <a:xfrm flipV="1">
              <a:off x="5929863" y="1420853"/>
              <a:ext cx="0" cy="454003"/>
            </a:xfrm>
            <a:prstGeom prst="line">
              <a:avLst/>
            </a:prstGeom>
            <a:ln w="31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E0E30B-901F-42C3-B8FA-0514FC8E28F9}"/>
                </a:ext>
              </a:extLst>
            </p:cNvPr>
            <p:cNvSpPr txBox="1"/>
            <p:nvPr/>
          </p:nvSpPr>
          <p:spPr>
            <a:xfrm>
              <a:off x="5299649" y="1205109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58 GHz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85B904-9F72-415E-8F16-32261901C98F}"/>
                </a:ext>
              </a:extLst>
            </p:cNvPr>
            <p:cNvSpPr txBox="1"/>
            <p:nvPr/>
          </p:nvSpPr>
          <p:spPr>
            <a:xfrm>
              <a:off x="5674825" y="1205109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64 GHz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8730D6B-35F1-4A15-9F8E-350CFF772892}"/>
              </a:ext>
            </a:extLst>
          </p:cNvPr>
          <p:cNvSpPr/>
          <p:nvPr/>
        </p:nvSpPr>
        <p:spPr>
          <a:xfrm>
            <a:off x="3580689" y="2910339"/>
            <a:ext cx="1718930" cy="630865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Communication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90550F-C137-44C1-859F-5E5B54696605}"/>
              </a:ext>
            </a:extLst>
          </p:cNvPr>
          <p:cNvSpPr/>
          <p:nvPr/>
        </p:nvSpPr>
        <p:spPr>
          <a:xfrm>
            <a:off x="6911802" y="2910339"/>
            <a:ext cx="1718930" cy="630865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Sensing </a:t>
            </a:r>
          </a:p>
        </p:txBody>
      </p:sp>
      <p:pic>
        <p:nvPicPr>
          <p:cNvPr id="41" name="Graphic 40" descr="Car">
            <a:extLst>
              <a:ext uri="{FF2B5EF4-FFF2-40B4-BE49-F238E27FC236}">
                <a16:creationId xmlns:a16="http://schemas.microsoft.com/office/drawing/2014/main" id="{AAC2E2E5-7D55-45E3-BA30-F881C9D2F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79" y="2977493"/>
            <a:ext cx="719372" cy="71937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232647D-3107-4B75-9F0A-3A17DD97225D}"/>
              </a:ext>
            </a:extLst>
          </p:cNvPr>
          <p:cNvGrpSpPr/>
          <p:nvPr/>
        </p:nvGrpSpPr>
        <p:grpSpPr>
          <a:xfrm>
            <a:off x="2317458" y="2586447"/>
            <a:ext cx="628467" cy="707023"/>
            <a:chOff x="4957746" y="2423879"/>
            <a:chExt cx="1667981" cy="1950086"/>
          </a:xfrm>
        </p:grpSpPr>
        <p:pic>
          <p:nvPicPr>
            <p:cNvPr id="43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5CFFABF3-6A7B-48FD-9D18-FA90BB0A8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830" t="42617" r="-8728" b="-615"/>
            <a:stretch/>
          </p:blipFill>
          <p:spPr bwMode="auto">
            <a:xfrm>
              <a:off x="4957746" y="3118256"/>
              <a:ext cx="1667981" cy="125570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6EB51634-4510-4A35-91B3-0A5F7C4BC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9" t="10545" r="36631" b="-614"/>
            <a:stretch/>
          </p:blipFill>
          <p:spPr bwMode="auto">
            <a:xfrm>
              <a:off x="5563419" y="2423879"/>
              <a:ext cx="411328" cy="195008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1CFCAA-1A4E-44AC-B2D4-10E3928B5496}"/>
              </a:ext>
            </a:extLst>
          </p:cNvPr>
          <p:cNvGrpSpPr/>
          <p:nvPr/>
        </p:nvGrpSpPr>
        <p:grpSpPr>
          <a:xfrm rot="6186911">
            <a:off x="2208052" y="2343390"/>
            <a:ext cx="431945" cy="542914"/>
            <a:chOff x="8152602" y="2751589"/>
            <a:chExt cx="804013" cy="1010569"/>
          </a:xfrm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09EAA30-22DC-43C5-81B3-216EC987895F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943E1DF-A3A9-4B7E-BF45-568A17299E3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43AE049-C7DF-4A16-A2C4-77F3366B1CC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EF4A423D-23F4-42BE-978D-7419FDB6532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1092B821-456C-4264-B97A-807D7BF5B8B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926C3F-924A-480C-B065-EB008F42ED44}"/>
              </a:ext>
            </a:extLst>
          </p:cNvPr>
          <p:cNvGrpSpPr/>
          <p:nvPr/>
        </p:nvGrpSpPr>
        <p:grpSpPr>
          <a:xfrm rot="16852722">
            <a:off x="1069146" y="2960297"/>
            <a:ext cx="431945" cy="542914"/>
            <a:chOff x="8152602" y="2751589"/>
            <a:chExt cx="804013" cy="1010569"/>
          </a:xfrm>
        </p:grpSpPr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DEEBB2D1-93F7-49FE-9CA3-DEC284BCFCE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ED4E8AEB-76AD-4DE6-A001-ADBA2DEC00FD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A8BA139-4238-43C3-9F41-ED28122350F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DF50CADA-6A9D-4750-97E7-84ACA3FF45D6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8CEE9FCD-E310-457B-BC2F-D28F15684425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58223F1F-5FE2-442B-98C2-DFC1D913B855}"/>
              </a:ext>
            </a:extLst>
          </p:cNvPr>
          <p:cNvSpPr/>
          <p:nvPr/>
        </p:nvSpPr>
        <p:spPr>
          <a:xfrm>
            <a:off x="-37699" y="3531478"/>
            <a:ext cx="3114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b="1"/>
              <a:t>Multi-Gb/s </a:t>
            </a:r>
            <a:br>
              <a:rPr lang="en-US" b="1"/>
            </a:br>
            <a:r>
              <a:rPr lang="en-US" b="1"/>
              <a:t>wireless communications.</a:t>
            </a:r>
          </a:p>
        </p:txBody>
      </p:sp>
      <p:pic>
        <p:nvPicPr>
          <p:cNvPr id="35" name="Graphic 34" descr="Car">
            <a:extLst>
              <a:ext uri="{FF2B5EF4-FFF2-40B4-BE49-F238E27FC236}">
                <a16:creationId xmlns:a16="http://schemas.microsoft.com/office/drawing/2014/main" id="{8FFE2FCD-4140-4168-A205-55FE8FF60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3323" y="2720601"/>
            <a:ext cx="858620" cy="858619"/>
          </a:xfrm>
          <a:prstGeom prst="rect">
            <a:avLst/>
          </a:prstGeom>
        </p:spPr>
      </p:pic>
      <p:pic>
        <p:nvPicPr>
          <p:cNvPr id="36" name="Graphic 35" descr="Car">
            <a:extLst>
              <a:ext uri="{FF2B5EF4-FFF2-40B4-BE49-F238E27FC236}">
                <a16:creationId xmlns:a16="http://schemas.microsoft.com/office/drawing/2014/main" id="{EB51ADB1-CB18-4D1E-A42D-3E7CD10B5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3906" y="2719799"/>
            <a:ext cx="858620" cy="858619"/>
          </a:xfrm>
          <a:prstGeom prst="rect">
            <a:avLst/>
          </a:prstGeom>
        </p:spPr>
      </p:pic>
      <p:sp>
        <p:nvSpPr>
          <p:cNvPr id="37" name="Arc 36">
            <a:extLst>
              <a:ext uri="{FF2B5EF4-FFF2-40B4-BE49-F238E27FC236}">
                <a16:creationId xmlns:a16="http://schemas.microsoft.com/office/drawing/2014/main" id="{1B6C0CFF-FDA0-4E66-89F7-E451F5A94144}"/>
              </a:ext>
            </a:extLst>
          </p:cNvPr>
          <p:cNvSpPr>
            <a:spLocks noChangeAspect="1"/>
          </p:cNvSpPr>
          <p:nvPr/>
        </p:nvSpPr>
        <p:spPr>
          <a:xfrm rot="2700000">
            <a:off x="10506005" y="3135395"/>
            <a:ext cx="97390" cy="97390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77C87AE1-3F12-48B3-9285-5BB246932CAA}"/>
              </a:ext>
            </a:extLst>
          </p:cNvPr>
          <p:cNvSpPr>
            <a:spLocks noChangeAspect="1"/>
          </p:cNvSpPr>
          <p:nvPr/>
        </p:nvSpPr>
        <p:spPr>
          <a:xfrm rot="2700000">
            <a:off x="10498647" y="3086700"/>
            <a:ext cx="194780" cy="194780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E643C03C-641B-49B8-9114-68740E453152}"/>
              </a:ext>
            </a:extLst>
          </p:cNvPr>
          <p:cNvSpPr>
            <a:spLocks noChangeAspect="1"/>
          </p:cNvSpPr>
          <p:nvPr/>
        </p:nvSpPr>
        <p:spPr>
          <a:xfrm rot="2700000">
            <a:off x="10533847" y="3062352"/>
            <a:ext cx="243476" cy="243476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D41B9E69-7931-46A1-B1E9-AEF7E5707A2A}"/>
              </a:ext>
            </a:extLst>
          </p:cNvPr>
          <p:cNvSpPr>
            <a:spLocks noChangeAspect="1"/>
          </p:cNvSpPr>
          <p:nvPr/>
        </p:nvSpPr>
        <p:spPr>
          <a:xfrm rot="2700000">
            <a:off x="10587681" y="3038004"/>
            <a:ext cx="292170" cy="292170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24ACD97-2C4A-433B-9CF6-35A09DF21E3D}"/>
              </a:ext>
            </a:extLst>
          </p:cNvPr>
          <p:cNvSpPr/>
          <p:nvPr/>
        </p:nvSpPr>
        <p:spPr>
          <a:xfrm>
            <a:off x="8932590" y="3522174"/>
            <a:ext cx="2120086" cy="236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/>
              <a:t>Cm level sensing resolution.</a:t>
            </a:r>
          </a:p>
        </p:txBody>
      </p:sp>
      <p:pic>
        <p:nvPicPr>
          <p:cNvPr id="61" name="Graphic 60" descr="Car">
            <a:extLst>
              <a:ext uri="{FF2B5EF4-FFF2-40B4-BE49-F238E27FC236}">
                <a16:creationId xmlns:a16="http://schemas.microsoft.com/office/drawing/2014/main" id="{1F13B3A7-3A14-4A98-87DB-E6994709C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144" y="5711444"/>
            <a:ext cx="1339024" cy="1339023"/>
          </a:xfrm>
          <a:prstGeom prst="rect">
            <a:avLst/>
          </a:prstGeom>
        </p:spPr>
      </p:pic>
      <p:pic>
        <p:nvPicPr>
          <p:cNvPr id="62" name="Graphic 61" descr="Car">
            <a:extLst>
              <a:ext uri="{FF2B5EF4-FFF2-40B4-BE49-F238E27FC236}">
                <a16:creationId xmlns:a16="http://schemas.microsoft.com/office/drawing/2014/main" id="{EAB4080F-9B4F-410B-A439-3FEB4D0A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745" y="5710193"/>
            <a:ext cx="1339024" cy="1339023"/>
          </a:xfrm>
          <a:prstGeom prst="rect">
            <a:avLst/>
          </a:prstGeom>
        </p:spPr>
      </p:pic>
      <p:sp>
        <p:nvSpPr>
          <p:cNvPr id="63" name="Arc 62">
            <a:extLst>
              <a:ext uri="{FF2B5EF4-FFF2-40B4-BE49-F238E27FC236}">
                <a16:creationId xmlns:a16="http://schemas.microsoft.com/office/drawing/2014/main" id="{21386F9D-0C79-48E3-A671-EEB1427E0703}"/>
              </a:ext>
            </a:extLst>
          </p:cNvPr>
          <p:cNvSpPr>
            <a:spLocks noChangeAspect="1"/>
          </p:cNvSpPr>
          <p:nvPr/>
        </p:nvSpPr>
        <p:spPr>
          <a:xfrm rot="2700000">
            <a:off x="5640264" y="6358318"/>
            <a:ext cx="151880" cy="151880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CE141FA2-DBA8-402B-98FB-1AB2AC8C5890}"/>
              </a:ext>
            </a:extLst>
          </p:cNvPr>
          <p:cNvSpPr>
            <a:spLocks noChangeAspect="1"/>
          </p:cNvSpPr>
          <p:nvPr/>
        </p:nvSpPr>
        <p:spPr>
          <a:xfrm rot="2700000">
            <a:off x="5628789" y="6282378"/>
            <a:ext cx="303761" cy="303761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0C18FFBA-2D20-423C-9EF9-EDBCBAF1D260}"/>
              </a:ext>
            </a:extLst>
          </p:cNvPr>
          <p:cNvSpPr>
            <a:spLocks noChangeAspect="1"/>
          </p:cNvSpPr>
          <p:nvPr/>
        </p:nvSpPr>
        <p:spPr>
          <a:xfrm rot="2700000">
            <a:off x="5683684" y="6244407"/>
            <a:ext cx="379702" cy="379702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AFB4BA36-5CEC-42A1-9EEA-DE6FF4FE390C}"/>
              </a:ext>
            </a:extLst>
          </p:cNvPr>
          <p:cNvSpPr>
            <a:spLocks noChangeAspect="1"/>
          </p:cNvSpPr>
          <p:nvPr/>
        </p:nvSpPr>
        <p:spPr>
          <a:xfrm rot="2700000">
            <a:off x="5767638" y="6206437"/>
            <a:ext cx="455641" cy="455641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73D2D5B-3046-4A36-BF69-87FF619C1A0E}"/>
              </a:ext>
            </a:extLst>
          </p:cNvPr>
          <p:cNvGrpSpPr/>
          <p:nvPr/>
        </p:nvGrpSpPr>
        <p:grpSpPr>
          <a:xfrm>
            <a:off x="5831837" y="4422408"/>
            <a:ext cx="1169815" cy="1316038"/>
            <a:chOff x="4957746" y="2423879"/>
            <a:chExt cx="1667981" cy="1950086"/>
          </a:xfrm>
        </p:grpSpPr>
        <p:pic>
          <p:nvPicPr>
            <p:cNvPr id="68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576842B1-7FA8-4A6E-9535-266AA8172A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830" t="42617" r="-8728" b="-615"/>
            <a:stretch/>
          </p:blipFill>
          <p:spPr bwMode="auto">
            <a:xfrm>
              <a:off x="4957746" y="3118256"/>
              <a:ext cx="1667981" cy="125570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18FA2B10-6014-4442-9C6C-463C8EA85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9" t="10545" r="36631" b="-614"/>
            <a:stretch/>
          </p:blipFill>
          <p:spPr bwMode="auto">
            <a:xfrm>
              <a:off x="5563419" y="2423879"/>
              <a:ext cx="411328" cy="195008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2727EBD-E47E-4FE2-9B93-934B94DBC4AF}"/>
              </a:ext>
            </a:extLst>
          </p:cNvPr>
          <p:cNvGrpSpPr/>
          <p:nvPr/>
        </p:nvGrpSpPr>
        <p:grpSpPr>
          <a:xfrm rot="15290548">
            <a:off x="4900425" y="5465691"/>
            <a:ext cx="804013" cy="1010569"/>
            <a:chOff x="8152602" y="2751589"/>
            <a:chExt cx="804013" cy="1010569"/>
          </a:xfrm>
        </p:grpSpPr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659EDFF8-D527-4351-ACB5-3771BF53E3FD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BEF197CD-9A3B-4EEE-939A-685F9A17A163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E86A906D-9168-4C22-A4AF-222A8D4A2C3C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479068D3-D242-4B72-857A-D2E5B8111C09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324B233C-3827-498A-A469-DF7756DE284E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13A9326-7F1A-4EDE-AB24-AA0ACC964EC1}"/>
              </a:ext>
            </a:extLst>
          </p:cNvPr>
          <p:cNvGrpSpPr/>
          <p:nvPr/>
        </p:nvGrpSpPr>
        <p:grpSpPr>
          <a:xfrm rot="4584022">
            <a:off x="5681589" y="4091464"/>
            <a:ext cx="804013" cy="1010569"/>
            <a:chOff x="8152602" y="2751589"/>
            <a:chExt cx="804013" cy="1010569"/>
          </a:xfrm>
        </p:grpSpPr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ABE2CE5D-3E90-47D9-B7C9-80E8B0BC056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5DAE0C17-E8BA-4560-8A37-927BA8A43578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F5DA5E9F-969B-4DBF-BA1C-239DAAF8CC63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5A362AF5-EB70-4867-B7C6-C3491E05619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E68B3798-C7DE-463C-8D64-FE74C3CC4AB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02B3679-31C9-46E5-8B02-3FDD6F3AB2B8}"/>
              </a:ext>
            </a:extLst>
          </p:cNvPr>
          <p:cNvSpPr/>
          <p:nvPr/>
        </p:nvSpPr>
        <p:spPr>
          <a:xfrm>
            <a:off x="7108827" y="5213123"/>
            <a:ext cx="490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/>
              <a:t>Radar waveforms to enable communications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AAABF-3D9F-49A3-85A4-48D0DCF7A3B3}"/>
              </a:ext>
            </a:extLst>
          </p:cNvPr>
          <p:cNvSpPr/>
          <p:nvPr/>
        </p:nvSpPr>
        <p:spPr>
          <a:xfrm>
            <a:off x="247565" y="5213336"/>
            <a:ext cx="4496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Communication waveforms to enable sensing</a:t>
            </a: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18B2CEE-6C84-4068-B009-33C8FCCB8D65}"/>
              </a:ext>
            </a:extLst>
          </p:cNvPr>
          <p:cNvSpPr/>
          <p:nvPr/>
        </p:nvSpPr>
        <p:spPr>
          <a:xfrm rot="2700000">
            <a:off x="4652257" y="2326262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D9588DF3-6D0D-4145-A219-6F1283DD6BF7}"/>
              </a:ext>
            </a:extLst>
          </p:cNvPr>
          <p:cNvSpPr/>
          <p:nvPr/>
        </p:nvSpPr>
        <p:spPr>
          <a:xfrm rot="18900000">
            <a:off x="7300202" y="2326262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DF59E8BE-48A7-4557-81ED-57533328A84A}"/>
              </a:ext>
            </a:extLst>
          </p:cNvPr>
          <p:cNvSpPr/>
          <p:nvPr/>
        </p:nvSpPr>
        <p:spPr>
          <a:xfrm rot="18900000">
            <a:off x="4652257" y="3667907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72F824CE-1861-4F4E-A18B-44A0B9F3186B}"/>
              </a:ext>
            </a:extLst>
          </p:cNvPr>
          <p:cNvSpPr/>
          <p:nvPr/>
        </p:nvSpPr>
        <p:spPr>
          <a:xfrm rot="2700000">
            <a:off x="7300202" y="3667907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7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10C1-AEB9-474A-AEA0-B48BF621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 waveforms to enable sensing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78146-5CFA-403D-B0E6-22B6B550E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B6845F-4AD6-420E-80A3-E0DED51073E9}"/>
              </a:ext>
            </a:extLst>
          </p:cNvPr>
          <p:cNvGrpSpPr/>
          <p:nvPr/>
        </p:nvGrpSpPr>
        <p:grpSpPr>
          <a:xfrm>
            <a:off x="3772816" y="1205109"/>
            <a:ext cx="4646368" cy="1095768"/>
            <a:chOff x="3772846" y="1205109"/>
            <a:chExt cx="4646368" cy="10957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9FDB78-1DB4-4F3E-B2AD-E4850CA4DDE5}"/>
                </a:ext>
              </a:extLst>
            </p:cNvPr>
            <p:cNvSpPr txBox="1"/>
            <p:nvPr/>
          </p:nvSpPr>
          <p:spPr>
            <a:xfrm>
              <a:off x="3846676" y="1205409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6 GHz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F3E19A-CDA3-49C3-BCA3-7ECFA37BF756}"/>
                </a:ext>
              </a:extLst>
            </p:cNvPr>
            <p:cNvSpPr txBox="1"/>
            <p:nvPr/>
          </p:nvSpPr>
          <p:spPr>
            <a:xfrm>
              <a:off x="4395168" y="1205409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24 GHz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3314C6-F9DE-4B0F-A861-88EBFD124A91}"/>
                </a:ext>
              </a:extLst>
            </p:cNvPr>
            <p:cNvGrpSpPr/>
            <p:nvPr/>
          </p:nvGrpSpPr>
          <p:grpSpPr>
            <a:xfrm>
              <a:off x="3772846" y="1411751"/>
              <a:ext cx="4646368" cy="889126"/>
              <a:chOff x="3964232" y="1411751"/>
              <a:chExt cx="4646368" cy="8891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52F456-7097-46C6-AAC7-77DE10AC4354}"/>
                  </a:ext>
                </a:extLst>
              </p:cNvPr>
              <p:cNvSpPr txBox="1"/>
              <p:nvPr/>
            </p:nvSpPr>
            <p:spPr>
              <a:xfrm>
                <a:off x="5899493" y="2023878"/>
                <a:ext cx="8158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/>
                  <a:t>mm-wave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D7FD4FD-4EAB-4825-88B3-769B3D95CDB0}"/>
                  </a:ext>
                </a:extLst>
              </p:cNvPr>
              <p:cNvGrpSpPr/>
              <p:nvPr/>
            </p:nvGrpSpPr>
            <p:grpSpPr>
              <a:xfrm>
                <a:off x="3964232" y="1411751"/>
                <a:ext cx="4646368" cy="606077"/>
                <a:chOff x="3964232" y="1411751"/>
                <a:chExt cx="4646368" cy="606077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C9724CB-3D96-4FE0-AB95-24B773FFAE47}"/>
                    </a:ext>
                  </a:extLst>
                </p:cNvPr>
                <p:cNvSpPr/>
                <p:nvPr/>
              </p:nvSpPr>
              <p:spPr>
                <a:xfrm>
                  <a:off x="3964232" y="1411751"/>
                  <a:ext cx="4646368" cy="454003"/>
                </a:xfrm>
                <a:prstGeom prst="rect">
                  <a:avLst/>
                </a:prstGeom>
                <a:gradFill flip="none" rotWithShape="1">
                  <a:gsLst>
                    <a:gs pos="6000">
                      <a:schemeClr val="accent5"/>
                    </a:gs>
                    <a:gs pos="45000">
                      <a:schemeClr val="accent6">
                        <a:lumMod val="54000"/>
                        <a:lumOff val="46000"/>
                      </a:schemeClr>
                    </a:gs>
                    <a:gs pos="63000">
                      <a:schemeClr val="accent3"/>
                    </a:gs>
                    <a:gs pos="8900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C9170EB-594B-4436-9ADE-4A5C86E3EB8C}"/>
                    </a:ext>
                  </a:extLst>
                </p:cNvPr>
                <p:cNvCxnSpPr/>
                <p:nvPr/>
              </p:nvCxnSpPr>
              <p:spPr>
                <a:xfrm>
                  <a:off x="4785775" y="2017828"/>
                  <a:ext cx="3043237" cy="0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  <a:headEnd type="triangle" w="sm" len="sm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813D71-F5CF-4C04-93F0-09ADB0BFBBE3}"/>
                </a:ext>
              </a:extLst>
            </p:cNvPr>
            <p:cNvCxnSpPr/>
            <p:nvPr/>
          </p:nvCxnSpPr>
          <p:spPr>
            <a:xfrm>
              <a:off x="3846676" y="1411751"/>
              <a:ext cx="0" cy="454003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A1B4CB-1394-4FF6-832F-AEFD2DDF1E62}"/>
                </a:ext>
              </a:extLst>
            </p:cNvPr>
            <p:cNvCxnSpPr/>
            <p:nvPr/>
          </p:nvCxnSpPr>
          <p:spPr>
            <a:xfrm>
              <a:off x="4001457" y="1411751"/>
              <a:ext cx="0" cy="454003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C8758C-1FD2-46E2-AAC9-2B8242E648BC}"/>
                </a:ext>
              </a:extLst>
            </p:cNvPr>
            <p:cNvCxnSpPr/>
            <p:nvPr/>
          </p:nvCxnSpPr>
          <p:spPr>
            <a:xfrm flipV="1">
              <a:off x="4594389" y="1411751"/>
              <a:ext cx="0" cy="454003"/>
            </a:xfrm>
            <a:prstGeom prst="line">
              <a:avLst/>
            </a:prstGeom>
            <a:ln w="31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254725-9CBB-4C12-8B95-26AA0BDEAC85}"/>
                </a:ext>
              </a:extLst>
            </p:cNvPr>
            <p:cNvSpPr txBox="1"/>
            <p:nvPr/>
          </p:nvSpPr>
          <p:spPr>
            <a:xfrm>
              <a:off x="7331044" y="1205409"/>
              <a:ext cx="5613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100 GHz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44AAAF5-FE8D-4D4A-A9CF-E4F928C44399}"/>
                </a:ext>
              </a:extLst>
            </p:cNvPr>
            <p:cNvCxnSpPr/>
            <p:nvPr/>
          </p:nvCxnSpPr>
          <p:spPr>
            <a:xfrm>
              <a:off x="7637626" y="1411751"/>
              <a:ext cx="0" cy="454003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9D8D5-DC0D-49B6-8ABC-A9B7CC542A69}"/>
                </a:ext>
              </a:extLst>
            </p:cNvPr>
            <p:cNvCxnSpPr/>
            <p:nvPr/>
          </p:nvCxnSpPr>
          <p:spPr>
            <a:xfrm flipV="1">
              <a:off x="5554439" y="1411751"/>
              <a:ext cx="0" cy="454003"/>
            </a:xfrm>
            <a:prstGeom prst="line">
              <a:avLst/>
            </a:prstGeom>
            <a:ln w="31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057FA6-946C-4932-AB5B-F4BD60B626ED}"/>
                </a:ext>
              </a:extLst>
            </p:cNvPr>
            <p:cNvCxnSpPr/>
            <p:nvPr/>
          </p:nvCxnSpPr>
          <p:spPr>
            <a:xfrm flipV="1">
              <a:off x="5929863" y="1420853"/>
              <a:ext cx="0" cy="454003"/>
            </a:xfrm>
            <a:prstGeom prst="line">
              <a:avLst/>
            </a:prstGeom>
            <a:ln w="31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E0E30B-901F-42C3-B8FA-0514FC8E28F9}"/>
                </a:ext>
              </a:extLst>
            </p:cNvPr>
            <p:cNvSpPr txBox="1"/>
            <p:nvPr/>
          </p:nvSpPr>
          <p:spPr>
            <a:xfrm>
              <a:off x="5299649" y="1205109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58 GHz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85B904-9F72-415E-8F16-32261901C98F}"/>
                </a:ext>
              </a:extLst>
            </p:cNvPr>
            <p:cNvSpPr txBox="1"/>
            <p:nvPr/>
          </p:nvSpPr>
          <p:spPr>
            <a:xfrm>
              <a:off x="5674825" y="1205109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/>
                <a:t>64 GHz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8730D6B-35F1-4A15-9F8E-350CFF772892}"/>
              </a:ext>
            </a:extLst>
          </p:cNvPr>
          <p:cNvSpPr/>
          <p:nvPr/>
        </p:nvSpPr>
        <p:spPr>
          <a:xfrm>
            <a:off x="3580689" y="2910339"/>
            <a:ext cx="1718930" cy="630865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Communication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90550F-C137-44C1-859F-5E5B54696605}"/>
              </a:ext>
            </a:extLst>
          </p:cNvPr>
          <p:cNvSpPr/>
          <p:nvPr/>
        </p:nvSpPr>
        <p:spPr>
          <a:xfrm>
            <a:off x="6911802" y="2910339"/>
            <a:ext cx="1718930" cy="630865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Sensing </a:t>
            </a:r>
          </a:p>
        </p:txBody>
      </p:sp>
      <p:pic>
        <p:nvPicPr>
          <p:cNvPr id="41" name="Graphic 40" descr="Car">
            <a:extLst>
              <a:ext uri="{FF2B5EF4-FFF2-40B4-BE49-F238E27FC236}">
                <a16:creationId xmlns:a16="http://schemas.microsoft.com/office/drawing/2014/main" id="{AAC2E2E5-7D55-45E3-BA30-F881C9D2F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79" y="2977493"/>
            <a:ext cx="719372" cy="71937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232647D-3107-4B75-9F0A-3A17DD97225D}"/>
              </a:ext>
            </a:extLst>
          </p:cNvPr>
          <p:cNvGrpSpPr/>
          <p:nvPr/>
        </p:nvGrpSpPr>
        <p:grpSpPr>
          <a:xfrm>
            <a:off x="2317458" y="2586447"/>
            <a:ext cx="628467" cy="707023"/>
            <a:chOff x="4957746" y="2423879"/>
            <a:chExt cx="1667981" cy="1950086"/>
          </a:xfrm>
        </p:grpSpPr>
        <p:pic>
          <p:nvPicPr>
            <p:cNvPr id="43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5CFFABF3-6A7B-48FD-9D18-FA90BB0A8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830" t="42617" r="-8728" b="-615"/>
            <a:stretch/>
          </p:blipFill>
          <p:spPr bwMode="auto">
            <a:xfrm>
              <a:off x="4957746" y="3118256"/>
              <a:ext cx="1667981" cy="125570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6EB51634-4510-4A35-91B3-0A5F7C4BC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9" t="10545" r="36631" b="-614"/>
            <a:stretch/>
          </p:blipFill>
          <p:spPr bwMode="auto">
            <a:xfrm>
              <a:off x="5563419" y="2423879"/>
              <a:ext cx="411328" cy="195008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1CFCAA-1A4E-44AC-B2D4-10E3928B5496}"/>
              </a:ext>
            </a:extLst>
          </p:cNvPr>
          <p:cNvGrpSpPr/>
          <p:nvPr/>
        </p:nvGrpSpPr>
        <p:grpSpPr>
          <a:xfrm rot="6186911">
            <a:off x="2208052" y="2343390"/>
            <a:ext cx="431945" cy="542914"/>
            <a:chOff x="8152602" y="2751589"/>
            <a:chExt cx="804013" cy="1010569"/>
          </a:xfrm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09EAA30-22DC-43C5-81B3-216EC987895F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943E1DF-A3A9-4B7E-BF45-568A17299E3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43AE049-C7DF-4A16-A2C4-77F3366B1CC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EF4A423D-23F4-42BE-978D-7419FDB6532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1092B821-456C-4264-B97A-807D7BF5B8B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926C3F-924A-480C-B065-EB008F42ED44}"/>
              </a:ext>
            </a:extLst>
          </p:cNvPr>
          <p:cNvGrpSpPr/>
          <p:nvPr/>
        </p:nvGrpSpPr>
        <p:grpSpPr>
          <a:xfrm rot="16852722">
            <a:off x="1069146" y="2960297"/>
            <a:ext cx="431945" cy="542914"/>
            <a:chOff x="8152602" y="2751589"/>
            <a:chExt cx="804013" cy="1010569"/>
          </a:xfrm>
        </p:grpSpPr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DEEBB2D1-93F7-49FE-9CA3-DEC284BCFCE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ED4E8AEB-76AD-4DE6-A001-ADBA2DEC00FD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A8BA139-4238-43C3-9F41-ED28122350F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DF50CADA-6A9D-4750-97E7-84ACA3FF45D6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8CEE9FCD-E310-457B-BC2F-D28F15684425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58223F1F-5FE2-442B-98C2-DFC1D913B855}"/>
              </a:ext>
            </a:extLst>
          </p:cNvPr>
          <p:cNvSpPr/>
          <p:nvPr/>
        </p:nvSpPr>
        <p:spPr>
          <a:xfrm>
            <a:off x="-37699" y="3531478"/>
            <a:ext cx="3114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b="1"/>
              <a:t>Multi-Gb/s </a:t>
            </a:r>
            <a:br>
              <a:rPr lang="en-US" b="1"/>
            </a:br>
            <a:r>
              <a:rPr lang="en-US" b="1"/>
              <a:t>wireless communications.</a:t>
            </a:r>
          </a:p>
        </p:txBody>
      </p:sp>
      <p:pic>
        <p:nvPicPr>
          <p:cNvPr id="35" name="Graphic 34" descr="Car">
            <a:extLst>
              <a:ext uri="{FF2B5EF4-FFF2-40B4-BE49-F238E27FC236}">
                <a16:creationId xmlns:a16="http://schemas.microsoft.com/office/drawing/2014/main" id="{8FFE2FCD-4140-4168-A205-55FE8FF60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3323" y="2720601"/>
            <a:ext cx="858620" cy="858619"/>
          </a:xfrm>
          <a:prstGeom prst="rect">
            <a:avLst/>
          </a:prstGeom>
        </p:spPr>
      </p:pic>
      <p:pic>
        <p:nvPicPr>
          <p:cNvPr id="36" name="Graphic 35" descr="Car">
            <a:extLst>
              <a:ext uri="{FF2B5EF4-FFF2-40B4-BE49-F238E27FC236}">
                <a16:creationId xmlns:a16="http://schemas.microsoft.com/office/drawing/2014/main" id="{EB51ADB1-CB18-4D1E-A42D-3E7CD10B5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906" y="2719799"/>
            <a:ext cx="858620" cy="858619"/>
          </a:xfrm>
          <a:prstGeom prst="rect">
            <a:avLst/>
          </a:prstGeom>
        </p:spPr>
      </p:pic>
      <p:sp>
        <p:nvSpPr>
          <p:cNvPr id="37" name="Arc 36">
            <a:extLst>
              <a:ext uri="{FF2B5EF4-FFF2-40B4-BE49-F238E27FC236}">
                <a16:creationId xmlns:a16="http://schemas.microsoft.com/office/drawing/2014/main" id="{1B6C0CFF-FDA0-4E66-89F7-E451F5A94144}"/>
              </a:ext>
            </a:extLst>
          </p:cNvPr>
          <p:cNvSpPr>
            <a:spLocks noChangeAspect="1"/>
          </p:cNvSpPr>
          <p:nvPr/>
        </p:nvSpPr>
        <p:spPr>
          <a:xfrm rot="2700000">
            <a:off x="10506005" y="3135395"/>
            <a:ext cx="97390" cy="97390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77C87AE1-3F12-48B3-9285-5BB246932CAA}"/>
              </a:ext>
            </a:extLst>
          </p:cNvPr>
          <p:cNvSpPr>
            <a:spLocks noChangeAspect="1"/>
          </p:cNvSpPr>
          <p:nvPr/>
        </p:nvSpPr>
        <p:spPr>
          <a:xfrm rot="2700000">
            <a:off x="10498647" y="3086700"/>
            <a:ext cx="194780" cy="194780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E643C03C-641B-49B8-9114-68740E453152}"/>
              </a:ext>
            </a:extLst>
          </p:cNvPr>
          <p:cNvSpPr>
            <a:spLocks noChangeAspect="1"/>
          </p:cNvSpPr>
          <p:nvPr/>
        </p:nvSpPr>
        <p:spPr>
          <a:xfrm rot="2700000">
            <a:off x="10533847" y="3062352"/>
            <a:ext cx="243476" cy="243476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D41B9E69-7931-46A1-B1E9-AEF7E5707A2A}"/>
              </a:ext>
            </a:extLst>
          </p:cNvPr>
          <p:cNvSpPr>
            <a:spLocks noChangeAspect="1"/>
          </p:cNvSpPr>
          <p:nvPr/>
        </p:nvSpPr>
        <p:spPr>
          <a:xfrm rot="2700000">
            <a:off x="10587681" y="3038004"/>
            <a:ext cx="292170" cy="292170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24ACD97-2C4A-433B-9CF6-35A09DF21E3D}"/>
              </a:ext>
            </a:extLst>
          </p:cNvPr>
          <p:cNvSpPr/>
          <p:nvPr/>
        </p:nvSpPr>
        <p:spPr>
          <a:xfrm>
            <a:off x="8932590" y="3522174"/>
            <a:ext cx="2120086" cy="236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/>
              <a:t>Cm level sensing resolution.</a:t>
            </a:r>
          </a:p>
        </p:txBody>
      </p:sp>
      <p:pic>
        <p:nvPicPr>
          <p:cNvPr id="61" name="Graphic 60" descr="Car">
            <a:extLst>
              <a:ext uri="{FF2B5EF4-FFF2-40B4-BE49-F238E27FC236}">
                <a16:creationId xmlns:a16="http://schemas.microsoft.com/office/drawing/2014/main" id="{1F13B3A7-3A14-4A98-87DB-E6994709C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0144" y="5711444"/>
            <a:ext cx="1339024" cy="1339023"/>
          </a:xfrm>
          <a:prstGeom prst="rect">
            <a:avLst/>
          </a:prstGeom>
        </p:spPr>
      </p:pic>
      <p:pic>
        <p:nvPicPr>
          <p:cNvPr id="62" name="Graphic 61" descr="Car">
            <a:extLst>
              <a:ext uri="{FF2B5EF4-FFF2-40B4-BE49-F238E27FC236}">
                <a16:creationId xmlns:a16="http://schemas.microsoft.com/office/drawing/2014/main" id="{EAB4080F-9B4F-410B-A439-3FEB4D0A5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745" y="5710193"/>
            <a:ext cx="1339024" cy="1339023"/>
          </a:xfrm>
          <a:prstGeom prst="rect">
            <a:avLst/>
          </a:prstGeom>
        </p:spPr>
      </p:pic>
      <p:sp>
        <p:nvSpPr>
          <p:cNvPr id="63" name="Arc 62">
            <a:extLst>
              <a:ext uri="{FF2B5EF4-FFF2-40B4-BE49-F238E27FC236}">
                <a16:creationId xmlns:a16="http://schemas.microsoft.com/office/drawing/2014/main" id="{21386F9D-0C79-48E3-A671-EEB1427E0703}"/>
              </a:ext>
            </a:extLst>
          </p:cNvPr>
          <p:cNvSpPr>
            <a:spLocks noChangeAspect="1"/>
          </p:cNvSpPr>
          <p:nvPr/>
        </p:nvSpPr>
        <p:spPr>
          <a:xfrm rot="2700000">
            <a:off x="5640264" y="6358318"/>
            <a:ext cx="151880" cy="151880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CE141FA2-DBA8-402B-98FB-1AB2AC8C5890}"/>
              </a:ext>
            </a:extLst>
          </p:cNvPr>
          <p:cNvSpPr>
            <a:spLocks noChangeAspect="1"/>
          </p:cNvSpPr>
          <p:nvPr/>
        </p:nvSpPr>
        <p:spPr>
          <a:xfrm rot="2700000">
            <a:off x="5628789" y="6282378"/>
            <a:ext cx="303761" cy="303761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0C18FFBA-2D20-423C-9EF9-EDBCBAF1D260}"/>
              </a:ext>
            </a:extLst>
          </p:cNvPr>
          <p:cNvSpPr>
            <a:spLocks noChangeAspect="1"/>
          </p:cNvSpPr>
          <p:nvPr/>
        </p:nvSpPr>
        <p:spPr>
          <a:xfrm rot="2700000">
            <a:off x="5683684" y="6244407"/>
            <a:ext cx="379702" cy="379702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AFB4BA36-5CEC-42A1-9EEA-DE6FF4FE390C}"/>
              </a:ext>
            </a:extLst>
          </p:cNvPr>
          <p:cNvSpPr>
            <a:spLocks noChangeAspect="1"/>
          </p:cNvSpPr>
          <p:nvPr/>
        </p:nvSpPr>
        <p:spPr>
          <a:xfrm rot="2700000">
            <a:off x="5767638" y="6206437"/>
            <a:ext cx="455641" cy="455641"/>
          </a:xfrm>
          <a:prstGeom prst="arc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73D2D5B-3046-4A36-BF69-87FF619C1A0E}"/>
              </a:ext>
            </a:extLst>
          </p:cNvPr>
          <p:cNvGrpSpPr/>
          <p:nvPr/>
        </p:nvGrpSpPr>
        <p:grpSpPr>
          <a:xfrm>
            <a:off x="5831837" y="4422408"/>
            <a:ext cx="1169815" cy="1316038"/>
            <a:chOff x="4957746" y="2423879"/>
            <a:chExt cx="1667981" cy="1950086"/>
          </a:xfrm>
        </p:grpSpPr>
        <p:pic>
          <p:nvPicPr>
            <p:cNvPr id="68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576842B1-7FA8-4A6E-9535-266AA8172A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830" t="42617" r="-8728" b="-615"/>
            <a:stretch/>
          </p:blipFill>
          <p:spPr bwMode="auto">
            <a:xfrm>
              <a:off x="4957746" y="3118256"/>
              <a:ext cx="1667981" cy="125570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Clipart Telephone Art - Cell Phone Tower Png Transparent Png (660x980), Png Download">
              <a:extLst>
                <a:ext uri="{FF2B5EF4-FFF2-40B4-BE49-F238E27FC236}">
                  <a16:creationId xmlns:a16="http://schemas.microsoft.com/office/drawing/2014/main" id="{18FA2B10-6014-4442-9C6C-463C8EA85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9" t="10545" r="36631" b="-614"/>
            <a:stretch/>
          </p:blipFill>
          <p:spPr bwMode="auto">
            <a:xfrm>
              <a:off x="5563419" y="2423879"/>
              <a:ext cx="411328" cy="1950086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2727EBD-E47E-4FE2-9B93-934B94DBC4AF}"/>
              </a:ext>
            </a:extLst>
          </p:cNvPr>
          <p:cNvGrpSpPr/>
          <p:nvPr/>
        </p:nvGrpSpPr>
        <p:grpSpPr>
          <a:xfrm rot="15290548">
            <a:off x="4900425" y="5465691"/>
            <a:ext cx="804013" cy="1010569"/>
            <a:chOff x="8152602" y="2751589"/>
            <a:chExt cx="804013" cy="1010569"/>
          </a:xfrm>
        </p:grpSpPr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659EDFF8-D527-4351-ACB5-3771BF53E3FD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BEF197CD-9A3B-4EEE-939A-685F9A17A163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E86A906D-9168-4C22-A4AF-222A8D4A2C3C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479068D3-D242-4B72-857A-D2E5B8111C09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324B233C-3827-498A-A469-DF7756DE284E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13A9326-7F1A-4EDE-AB24-AA0ACC964EC1}"/>
              </a:ext>
            </a:extLst>
          </p:cNvPr>
          <p:cNvGrpSpPr/>
          <p:nvPr/>
        </p:nvGrpSpPr>
        <p:grpSpPr>
          <a:xfrm rot="4584022">
            <a:off x="5681589" y="4091464"/>
            <a:ext cx="804013" cy="1010569"/>
            <a:chOff x="8152602" y="2751589"/>
            <a:chExt cx="804013" cy="1010569"/>
          </a:xfrm>
        </p:grpSpPr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ABE2CE5D-3E90-47D9-B7C9-80E8B0BC056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618328" y="2655726"/>
              <a:ext cx="217518" cy="409243"/>
            </a:xfrm>
            <a:custGeom>
              <a:avLst/>
              <a:gdLst>
                <a:gd name="T0" fmla="*/ 155 w 1687"/>
                <a:gd name="T1" fmla="*/ 3120 h 3183"/>
                <a:gd name="T2" fmla="*/ 304 w 1687"/>
                <a:gd name="T3" fmla="*/ 1741 h 3183"/>
                <a:gd name="T4" fmla="*/ 1131 w 1687"/>
                <a:gd name="T5" fmla="*/ 311 h 3183"/>
                <a:gd name="T6" fmla="*/ 1574 w 1687"/>
                <a:gd name="T7" fmla="*/ 90 h 3183"/>
                <a:gd name="T8" fmla="*/ 1600 w 1687"/>
                <a:gd name="T9" fmla="*/ 734 h 3183"/>
                <a:gd name="T10" fmla="*/ 1003 w 1687"/>
                <a:gd name="T11" fmla="*/ 2087 h 3183"/>
                <a:gd name="T12" fmla="*/ 155 w 1687"/>
                <a:gd name="T13" fmla="*/ 3120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7" h="3183">
                  <a:moveTo>
                    <a:pt x="155" y="3120"/>
                  </a:moveTo>
                  <a:cubicBezTo>
                    <a:pt x="0" y="3056"/>
                    <a:pt x="82" y="2357"/>
                    <a:pt x="304" y="1741"/>
                  </a:cubicBezTo>
                  <a:cubicBezTo>
                    <a:pt x="526" y="1126"/>
                    <a:pt x="889" y="592"/>
                    <a:pt x="1131" y="311"/>
                  </a:cubicBezTo>
                  <a:cubicBezTo>
                    <a:pt x="1373" y="30"/>
                    <a:pt x="1496" y="0"/>
                    <a:pt x="1574" y="90"/>
                  </a:cubicBezTo>
                  <a:cubicBezTo>
                    <a:pt x="1652" y="180"/>
                    <a:pt x="1687" y="389"/>
                    <a:pt x="1600" y="734"/>
                  </a:cubicBezTo>
                  <a:cubicBezTo>
                    <a:pt x="1513" y="1079"/>
                    <a:pt x="1304" y="1561"/>
                    <a:pt x="1003" y="2087"/>
                  </a:cubicBezTo>
                  <a:cubicBezTo>
                    <a:pt x="703" y="2613"/>
                    <a:pt x="310" y="3183"/>
                    <a:pt x="155" y="31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5DAE0C17-E8BA-4560-8A37-927BA8A43578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552461" y="2792865"/>
              <a:ext cx="411822" cy="343901"/>
            </a:xfrm>
            <a:custGeom>
              <a:avLst/>
              <a:gdLst>
                <a:gd name="T0" fmla="*/ 85 w 3199"/>
                <a:gd name="T1" fmla="*/ 2590 h 2672"/>
                <a:gd name="T2" fmla="*/ 934 w 3199"/>
                <a:gd name="T3" fmla="*/ 1508 h 2672"/>
                <a:gd name="T4" fmla="*/ 2371 w 3199"/>
                <a:gd name="T5" fmla="*/ 318 h 2672"/>
                <a:gd name="T6" fmla="*/ 3118 w 3199"/>
                <a:gd name="T7" fmla="*/ 103 h 2672"/>
                <a:gd name="T8" fmla="*/ 2783 w 3199"/>
                <a:gd name="T9" fmla="*/ 810 h 2672"/>
                <a:gd name="T10" fmla="*/ 1355 w 3199"/>
                <a:gd name="T11" fmla="*/ 1936 h 2672"/>
                <a:gd name="T12" fmla="*/ 85 w 3199"/>
                <a:gd name="T13" fmla="*/ 259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9" h="2672">
                  <a:moveTo>
                    <a:pt x="85" y="2590"/>
                  </a:moveTo>
                  <a:cubicBezTo>
                    <a:pt x="0" y="2509"/>
                    <a:pt x="442" y="1992"/>
                    <a:pt x="934" y="1508"/>
                  </a:cubicBezTo>
                  <a:cubicBezTo>
                    <a:pt x="1426" y="1025"/>
                    <a:pt x="1968" y="574"/>
                    <a:pt x="2371" y="318"/>
                  </a:cubicBezTo>
                  <a:cubicBezTo>
                    <a:pt x="2773" y="62"/>
                    <a:pt x="3036" y="0"/>
                    <a:pt x="3118" y="103"/>
                  </a:cubicBezTo>
                  <a:cubicBezTo>
                    <a:pt x="3199" y="206"/>
                    <a:pt x="3100" y="473"/>
                    <a:pt x="2783" y="810"/>
                  </a:cubicBezTo>
                  <a:cubicBezTo>
                    <a:pt x="2465" y="1147"/>
                    <a:pt x="1929" y="1555"/>
                    <a:pt x="1355" y="1936"/>
                  </a:cubicBezTo>
                  <a:cubicBezTo>
                    <a:pt x="781" y="2318"/>
                    <a:pt x="170" y="2672"/>
                    <a:pt x="85" y="2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F5DA5E9F-969B-4DBF-BA1C-239DAAF8CC63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12087" y="2809700"/>
              <a:ext cx="116926" cy="435895"/>
            </a:xfrm>
            <a:custGeom>
              <a:avLst/>
              <a:gdLst>
                <a:gd name="T0" fmla="*/ 214 w 907"/>
                <a:gd name="T1" fmla="*/ 24 h 3391"/>
                <a:gd name="T2" fmla="*/ 785 w 907"/>
                <a:gd name="T3" fmla="*/ 1287 h 3391"/>
                <a:gd name="T4" fmla="*/ 800 w 907"/>
                <a:gd name="T5" fmla="*/ 2939 h 3391"/>
                <a:gd name="T6" fmla="*/ 530 w 907"/>
                <a:gd name="T7" fmla="*/ 3354 h 3391"/>
                <a:gd name="T8" fmla="*/ 181 w 907"/>
                <a:gd name="T9" fmla="*/ 2812 h 3391"/>
                <a:gd name="T10" fmla="*/ 8 w 907"/>
                <a:gd name="T11" fmla="*/ 1344 h 3391"/>
                <a:gd name="T12" fmla="*/ 214 w 907"/>
                <a:gd name="T13" fmla="*/ 24 h 3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7" h="3391">
                  <a:moveTo>
                    <a:pt x="214" y="24"/>
                  </a:moveTo>
                  <a:cubicBezTo>
                    <a:pt x="380" y="0"/>
                    <a:pt x="664" y="643"/>
                    <a:pt x="785" y="1287"/>
                  </a:cubicBezTo>
                  <a:cubicBezTo>
                    <a:pt x="907" y="1930"/>
                    <a:pt x="865" y="2574"/>
                    <a:pt x="800" y="2939"/>
                  </a:cubicBezTo>
                  <a:cubicBezTo>
                    <a:pt x="734" y="3304"/>
                    <a:pt x="643" y="3391"/>
                    <a:pt x="530" y="3354"/>
                  </a:cubicBezTo>
                  <a:cubicBezTo>
                    <a:pt x="417" y="3316"/>
                    <a:pt x="281" y="3154"/>
                    <a:pt x="181" y="2812"/>
                  </a:cubicBezTo>
                  <a:cubicBezTo>
                    <a:pt x="81" y="2471"/>
                    <a:pt x="16" y="1950"/>
                    <a:pt x="8" y="1344"/>
                  </a:cubicBezTo>
                  <a:cubicBezTo>
                    <a:pt x="0" y="739"/>
                    <a:pt x="48" y="47"/>
                    <a:pt x="214" y="2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5A362AF5-EB70-4867-B7C6-C3491E056190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282704" y="2904436"/>
              <a:ext cx="314670" cy="432456"/>
            </a:xfrm>
            <a:custGeom>
              <a:avLst/>
              <a:gdLst>
                <a:gd name="T0" fmla="*/ 87 w 2446"/>
                <a:gd name="T1" fmla="*/ 79 h 3365"/>
                <a:gd name="T2" fmla="*/ 1102 w 2446"/>
                <a:gd name="T3" fmla="*/ 1007 h 3365"/>
                <a:gd name="T4" fmla="*/ 2180 w 2446"/>
                <a:gd name="T5" fmla="*/ 2531 h 3365"/>
                <a:gd name="T6" fmla="*/ 2337 w 2446"/>
                <a:gd name="T7" fmla="*/ 3292 h 3365"/>
                <a:gd name="T8" fmla="*/ 1658 w 2446"/>
                <a:gd name="T9" fmla="*/ 2904 h 3365"/>
                <a:gd name="T10" fmla="*/ 643 w 2446"/>
                <a:gd name="T11" fmla="*/ 1395 h 3365"/>
                <a:gd name="T12" fmla="*/ 87 w 2446"/>
                <a:gd name="T13" fmla="*/ 79 h 3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6" h="3365">
                  <a:moveTo>
                    <a:pt x="87" y="79"/>
                  </a:moveTo>
                  <a:cubicBezTo>
                    <a:pt x="175" y="0"/>
                    <a:pt x="657" y="480"/>
                    <a:pt x="1102" y="1007"/>
                  </a:cubicBezTo>
                  <a:cubicBezTo>
                    <a:pt x="1547" y="1535"/>
                    <a:pt x="1955" y="2110"/>
                    <a:pt x="2180" y="2531"/>
                  </a:cubicBezTo>
                  <a:cubicBezTo>
                    <a:pt x="2405" y="2952"/>
                    <a:pt x="2446" y="3218"/>
                    <a:pt x="2337" y="3292"/>
                  </a:cubicBezTo>
                  <a:cubicBezTo>
                    <a:pt x="2228" y="3365"/>
                    <a:pt x="1970" y="3246"/>
                    <a:pt x="1658" y="2904"/>
                  </a:cubicBezTo>
                  <a:cubicBezTo>
                    <a:pt x="1346" y="2562"/>
                    <a:pt x="979" y="1996"/>
                    <a:pt x="643" y="1395"/>
                  </a:cubicBezTo>
                  <a:cubicBezTo>
                    <a:pt x="307" y="794"/>
                    <a:pt x="0" y="157"/>
                    <a:pt x="87" y="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E68B3798-C7DE-463C-8D64-FE74C3CC4ABA}"/>
                </a:ext>
              </a:extLst>
            </p:cNvPr>
            <p:cNvSpPr>
              <a:spLocks/>
            </p:cNvSpPr>
            <p:nvPr/>
          </p:nvSpPr>
          <p:spPr bwMode="auto">
            <a:xfrm rot="3370659">
              <a:off x="8307931" y="3113474"/>
              <a:ext cx="958625" cy="338743"/>
            </a:xfrm>
            <a:custGeom>
              <a:avLst/>
              <a:gdLst>
                <a:gd name="T0" fmla="*/ 2 w 7447"/>
                <a:gd name="T1" fmla="*/ 1327 h 2633"/>
                <a:gd name="T2" fmla="*/ 1290 w 7447"/>
                <a:gd name="T3" fmla="*/ 703 h 2633"/>
                <a:gd name="T4" fmla="*/ 3257 w 7447"/>
                <a:gd name="T5" fmla="*/ 216 h 2633"/>
                <a:gd name="T6" fmla="*/ 5198 w 7447"/>
                <a:gd name="T7" fmla="*/ 2 h 2633"/>
                <a:gd name="T8" fmla="*/ 6514 w 7447"/>
                <a:gd name="T9" fmla="*/ 223 h 2633"/>
                <a:gd name="T10" fmla="*/ 7211 w 7447"/>
                <a:gd name="T11" fmla="*/ 704 h 2633"/>
                <a:gd name="T12" fmla="*/ 7436 w 7447"/>
                <a:gd name="T13" fmla="*/ 1369 h 2633"/>
                <a:gd name="T14" fmla="*/ 7147 w 7447"/>
                <a:gd name="T15" fmla="*/ 2020 h 2633"/>
                <a:gd name="T16" fmla="*/ 6424 w 7447"/>
                <a:gd name="T17" fmla="*/ 2448 h 2633"/>
                <a:gd name="T18" fmla="*/ 5182 w 7447"/>
                <a:gd name="T19" fmla="*/ 2631 h 2633"/>
                <a:gd name="T20" fmla="*/ 3273 w 7447"/>
                <a:gd name="T21" fmla="*/ 2443 h 2633"/>
                <a:gd name="T22" fmla="*/ 1285 w 7447"/>
                <a:gd name="T23" fmla="*/ 1962 h 2633"/>
                <a:gd name="T24" fmla="*/ 2 w 7447"/>
                <a:gd name="T25" fmla="*/ 1327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7" h="2633">
                  <a:moveTo>
                    <a:pt x="2" y="1327"/>
                  </a:moveTo>
                  <a:cubicBezTo>
                    <a:pt x="4" y="1108"/>
                    <a:pt x="645" y="894"/>
                    <a:pt x="1290" y="703"/>
                  </a:cubicBezTo>
                  <a:cubicBezTo>
                    <a:pt x="1934" y="512"/>
                    <a:pt x="2583" y="344"/>
                    <a:pt x="3257" y="216"/>
                  </a:cubicBezTo>
                  <a:cubicBezTo>
                    <a:pt x="3932" y="88"/>
                    <a:pt x="4633" y="0"/>
                    <a:pt x="5198" y="2"/>
                  </a:cubicBezTo>
                  <a:cubicBezTo>
                    <a:pt x="5762" y="5"/>
                    <a:pt x="6190" y="97"/>
                    <a:pt x="6514" y="223"/>
                  </a:cubicBezTo>
                  <a:cubicBezTo>
                    <a:pt x="6838" y="349"/>
                    <a:pt x="7059" y="507"/>
                    <a:pt x="7211" y="704"/>
                  </a:cubicBezTo>
                  <a:cubicBezTo>
                    <a:pt x="7363" y="901"/>
                    <a:pt x="7447" y="1135"/>
                    <a:pt x="7436" y="1369"/>
                  </a:cubicBezTo>
                  <a:cubicBezTo>
                    <a:pt x="7425" y="1603"/>
                    <a:pt x="7319" y="1836"/>
                    <a:pt x="7147" y="2020"/>
                  </a:cubicBezTo>
                  <a:cubicBezTo>
                    <a:pt x="6975" y="2205"/>
                    <a:pt x="6737" y="2342"/>
                    <a:pt x="6424" y="2448"/>
                  </a:cubicBezTo>
                  <a:cubicBezTo>
                    <a:pt x="6110" y="2553"/>
                    <a:pt x="5722" y="2628"/>
                    <a:pt x="5182" y="2631"/>
                  </a:cubicBezTo>
                  <a:cubicBezTo>
                    <a:pt x="4642" y="2633"/>
                    <a:pt x="3950" y="2562"/>
                    <a:pt x="3273" y="2443"/>
                  </a:cubicBezTo>
                  <a:cubicBezTo>
                    <a:pt x="2596" y="2324"/>
                    <a:pt x="1934" y="2157"/>
                    <a:pt x="1285" y="1962"/>
                  </a:cubicBezTo>
                  <a:cubicBezTo>
                    <a:pt x="636" y="1767"/>
                    <a:pt x="0" y="1545"/>
                    <a:pt x="2" y="1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u="sng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02B3679-31C9-46E5-8B02-3FDD6F3AB2B8}"/>
              </a:ext>
            </a:extLst>
          </p:cNvPr>
          <p:cNvSpPr/>
          <p:nvPr/>
        </p:nvSpPr>
        <p:spPr>
          <a:xfrm>
            <a:off x="7108827" y="5213123"/>
            <a:ext cx="490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/>
              <a:t>Radar waveforms to enable communications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AAABF-3D9F-49A3-85A4-48D0DCF7A3B3}"/>
              </a:ext>
            </a:extLst>
          </p:cNvPr>
          <p:cNvSpPr/>
          <p:nvPr/>
        </p:nvSpPr>
        <p:spPr>
          <a:xfrm>
            <a:off x="247565" y="5213336"/>
            <a:ext cx="4496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Communication waveforms to enable sensing</a:t>
            </a:r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6D801B41-F0B3-4EA9-A8C7-DF99A5E3ED75}"/>
              </a:ext>
            </a:extLst>
          </p:cNvPr>
          <p:cNvSpPr/>
          <p:nvPr/>
        </p:nvSpPr>
        <p:spPr>
          <a:xfrm rot="2700000">
            <a:off x="4652257" y="2326262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D4405141-D5C1-4C63-8EC5-856AFAC72B96}"/>
              </a:ext>
            </a:extLst>
          </p:cNvPr>
          <p:cNvSpPr/>
          <p:nvPr/>
        </p:nvSpPr>
        <p:spPr>
          <a:xfrm rot="18900000">
            <a:off x="7300202" y="2326262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C4A17F8D-CE78-42A6-87AF-A64C166D67F0}"/>
              </a:ext>
            </a:extLst>
          </p:cNvPr>
          <p:cNvSpPr/>
          <p:nvPr/>
        </p:nvSpPr>
        <p:spPr>
          <a:xfrm rot="18900000">
            <a:off x="4652257" y="3667907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011BCEE4-A4BD-4D3C-A249-C1A3EB471072}"/>
              </a:ext>
            </a:extLst>
          </p:cNvPr>
          <p:cNvSpPr/>
          <p:nvPr/>
        </p:nvSpPr>
        <p:spPr>
          <a:xfrm rot="2700000">
            <a:off x="7300202" y="3667907"/>
            <a:ext cx="399674" cy="592261"/>
          </a:xfrm>
          <a:prstGeom prst="downArrow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8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A90D6-718D-4DE2-98A1-D024AA2C2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Turning </a:t>
            </a:r>
            <a:r>
              <a:rPr lang="en-US" cap="none" dirty="0"/>
              <a:t>Wi-Fi</a:t>
            </a:r>
            <a:r>
              <a:rPr lang="en-US" dirty="0"/>
              <a:t> devices into motion sensors</a:t>
            </a:r>
          </a:p>
        </p:txBody>
      </p:sp>
    </p:spTree>
    <p:extLst>
      <p:ext uri="{BB962C8B-B14F-4D97-AF65-F5344CB8AC3E}">
        <p14:creationId xmlns:p14="http://schemas.microsoft.com/office/powerpoint/2010/main" val="255583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31">
            <a:extLst>
              <a:ext uri="{FF2B5EF4-FFF2-40B4-BE49-F238E27FC236}">
                <a16:creationId xmlns:a16="http://schemas.microsoft.com/office/drawing/2014/main" id="{6C5EE0F5-7096-4580-A891-55413729D76E}"/>
              </a:ext>
            </a:extLst>
          </p:cNvPr>
          <p:cNvSpPr txBox="1"/>
          <p:nvPr/>
        </p:nvSpPr>
        <p:spPr>
          <a:xfrm>
            <a:off x="7580656" y="5211258"/>
            <a:ext cx="1414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altLang="zh-CN"/>
              <a:t>Transmit signal </a:t>
            </a:r>
            <a:endParaRPr lang="zh-CN" altLang="en-US"/>
          </a:p>
        </p:txBody>
      </p:sp>
      <p:sp>
        <p:nvSpPr>
          <p:cNvPr id="25" name="文本框 32">
            <a:extLst>
              <a:ext uri="{FF2B5EF4-FFF2-40B4-BE49-F238E27FC236}">
                <a16:creationId xmlns:a16="http://schemas.microsoft.com/office/drawing/2014/main" id="{87FF9912-DE0C-41E9-8A78-888215CAFFDF}"/>
              </a:ext>
            </a:extLst>
          </p:cNvPr>
          <p:cNvSpPr txBox="1"/>
          <p:nvPr/>
        </p:nvSpPr>
        <p:spPr>
          <a:xfrm>
            <a:off x="7063392" y="5531645"/>
            <a:ext cx="258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altLang="zh-CN"/>
              <a:t>Receive signal in monostatic mode </a:t>
            </a:r>
            <a:endParaRPr lang="zh-CN" altLang="en-US"/>
          </a:p>
        </p:txBody>
      </p:sp>
      <p:sp>
        <p:nvSpPr>
          <p:cNvPr id="26" name="文本框 33">
            <a:extLst>
              <a:ext uri="{FF2B5EF4-FFF2-40B4-BE49-F238E27FC236}">
                <a16:creationId xmlns:a16="http://schemas.microsoft.com/office/drawing/2014/main" id="{B518818F-B5BD-4905-B354-6A01F429337B}"/>
              </a:ext>
            </a:extLst>
          </p:cNvPr>
          <p:cNvSpPr txBox="1"/>
          <p:nvPr/>
        </p:nvSpPr>
        <p:spPr>
          <a:xfrm>
            <a:off x="7170884" y="5892139"/>
            <a:ext cx="236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altLang="zh-CN"/>
              <a:t>Receive signal in bistatic mode 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041F3-76CE-4EFD-85A2-021C317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/>
              <a:t>Turn Wi-Fi devices into motion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9448-9432-49AE-836A-C46503644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205109"/>
            <a:ext cx="11671300" cy="3022816"/>
          </a:xfrm>
        </p:spPr>
        <p:txBody>
          <a:bodyPr>
            <a:normAutofit/>
          </a:bodyPr>
          <a:lstStyle/>
          <a:p>
            <a:r>
              <a:rPr lang="en-US"/>
              <a:t>Ubiquitous </a:t>
            </a:r>
            <a:r>
              <a:rPr lang="en-US" err="1"/>
              <a:t>WiFi</a:t>
            </a:r>
            <a:r>
              <a:rPr lang="en-US"/>
              <a:t> devices:</a:t>
            </a:r>
          </a:p>
          <a:p>
            <a:pPr lvl="1"/>
            <a:r>
              <a:rPr lang="en-US"/>
              <a:t>Reuse </a:t>
            </a:r>
            <a:r>
              <a:rPr lang="en-US" b="1"/>
              <a:t>communication devices and protocols to perform sensing.</a:t>
            </a:r>
          </a:p>
          <a:p>
            <a:r>
              <a:rPr lang="en-US"/>
              <a:t>Sensing can be performed by </a:t>
            </a:r>
            <a:r>
              <a:rPr lang="en-US" b="1"/>
              <a:t>tracking changes on a wireless channel through the reception of multiple packets over time.</a:t>
            </a:r>
          </a:p>
          <a:p>
            <a:pPr lvl="1"/>
            <a:r>
              <a:rPr lang="en-US"/>
              <a:t>Time-variations of the channel can be analyzed using signal processing, ML/AI or both.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7185F-62F2-40E2-9285-9F1997422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8</a:t>
            </a:fld>
            <a:endParaRPr lang="en-US"/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7CA9008B-19E3-4110-87CF-79F6CC5BC909}"/>
              </a:ext>
            </a:extLst>
          </p:cNvPr>
          <p:cNvGrpSpPr/>
          <p:nvPr/>
        </p:nvGrpSpPr>
        <p:grpSpPr>
          <a:xfrm>
            <a:off x="4686725" y="5024127"/>
            <a:ext cx="1150995" cy="1176403"/>
            <a:chOff x="1519491" y="3213096"/>
            <a:chExt cx="1008112" cy="103036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6489DE-77F3-44DA-A15A-4E1F0276A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3507" y="3213096"/>
              <a:ext cx="718533" cy="720000"/>
            </a:xfrm>
            <a:prstGeom prst="rect">
              <a:avLst/>
            </a:prstGeom>
          </p:spPr>
        </p:pic>
        <p:sp>
          <p:nvSpPr>
            <p:cNvPr id="28" name="文本框 21">
              <a:extLst>
                <a:ext uri="{FF2B5EF4-FFF2-40B4-BE49-F238E27FC236}">
                  <a16:creationId xmlns:a16="http://schemas.microsoft.com/office/drawing/2014/main" id="{D1EC21DD-F4A1-4E6F-B8ED-C6EC951D9F19}"/>
                </a:ext>
              </a:extLst>
            </p:cNvPr>
            <p:cNvSpPr txBox="1"/>
            <p:nvPr/>
          </p:nvSpPr>
          <p:spPr>
            <a:xfrm>
              <a:off x="1519491" y="3973891"/>
              <a:ext cx="1008112" cy="2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 1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19">
            <a:extLst>
              <a:ext uri="{FF2B5EF4-FFF2-40B4-BE49-F238E27FC236}">
                <a16:creationId xmlns:a16="http://schemas.microsoft.com/office/drawing/2014/main" id="{71216B92-8D05-4275-AA77-2030D1DCDB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213" y="3824397"/>
            <a:ext cx="1797359" cy="1233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ACF12-9505-4776-8360-9AD1FA88900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2142" y="5260384"/>
            <a:ext cx="820373" cy="822048"/>
          </a:xfrm>
          <a:prstGeom prst="rect">
            <a:avLst/>
          </a:prstGeom>
        </p:spPr>
      </p:pic>
      <p:sp>
        <p:nvSpPr>
          <p:cNvPr id="9" name="文本框 9">
            <a:extLst>
              <a:ext uri="{FF2B5EF4-FFF2-40B4-BE49-F238E27FC236}">
                <a16:creationId xmlns:a16="http://schemas.microsoft.com/office/drawing/2014/main" id="{18A27B15-FC4D-4A89-9802-8CA7AFD0F7DC}"/>
              </a:ext>
            </a:extLst>
          </p:cNvPr>
          <p:cNvSpPr txBox="1"/>
          <p:nvPr/>
        </p:nvSpPr>
        <p:spPr>
          <a:xfrm>
            <a:off x="10826830" y="6067807"/>
            <a:ext cx="1150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Device 2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10">
            <a:extLst>
              <a:ext uri="{FF2B5EF4-FFF2-40B4-BE49-F238E27FC236}">
                <a16:creationId xmlns:a16="http://schemas.microsoft.com/office/drawing/2014/main" id="{9E9DEFA3-773A-4A46-BE41-A08F87FA0D06}"/>
              </a:ext>
            </a:extLst>
          </p:cNvPr>
          <p:cNvCxnSpPr/>
          <p:nvPr/>
        </p:nvCxnSpPr>
        <p:spPr bwMode="auto">
          <a:xfrm flipV="1">
            <a:off x="5826426" y="4343113"/>
            <a:ext cx="1984429" cy="1154861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3">
            <a:extLst>
              <a:ext uri="{FF2B5EF4-FFF2-40B4-BE49-F238E27FC236}">
                <a16:creationId xmlns:a16="http://schemas.microsoft.com/office/drawing/2014/main" id="{167DBE5F-60F4-4F9F-86C9-D29543A2ABCB}"/>
              </a:ext>
            </a:extLst>
          </p:cNvPr>
          <p:cNvCxnSpPr/>
          <p:nvPr/>
        </p:nvCxnSpPr>
        <p:spPr bwMode="auto">
          <a:xfrm>
            <a:off x="7820383" y="4409007"/>
            <a:ext cx="2977870" cy="1390628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4">
            <a:extLst>
              <a:ext uri="{FF2B5EF4-FFF2-40B4-BE49-F238E27FC236}">
                <a16:creationId xmlns:a16="http://schemas.microsoft.com/office/drawing/2014/main" id="{55FC23AE-FD84-497C-9E9C-56C982DB0D25}"/>
              </a:ext>
            </a:extLst>
          </p:cNvPr>
          <p:cNvSpPr txBox="1"/>
          <p:nvPr/>
        </p:nvSpPr>
        <p:spPr>
          <a:xfrm rot="21071414">
            <a:off x="6853720" y="4063217"/>
            <a:ext cx="986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14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Droplets </a:t>
            </a:r>
            <a:endParaRPr lang="zh-CN" altLang="en-US" sz="14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6">
            <a:extLst>
              <a:ext uri="{FF2B5EF4-FFF2-40B4-BE49-F238E27FC236}">
                <a16:creationId xmlns:a16="http://schemas.microsoft.com/office/drawing/2014/main" id="{36667F76-46D6-4D05-908E-B320A90B7F60}"/>
              </a:ext>
            </a:extLst>
          </p:cNvPr>
          <p:cNvCxnSpPr/>
          <p:nvPr/>
        </p:nvCxnSpPr>
        <p:spPr bwMode="auto">
          <a:xfrm flipV="1">
            <a:off x="6937601" y="4293712"/>
            <a:ext cx="732876" cy="107879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22">
            <a:extLst>
              <a:ext uri="{FF2B5EF4-FFF2-40B4-BE49-F238E27FC236}">
                <a16:creationId xmlns:a16="http://schemas.microsoft.com/office/drawing/2014/main" id="{A269EA68-9AE8-4945-A2F2-E026D2A74B35}"/>
              </a:ext>
            </a:extLst>
          </p:cNvPr>
          <p:cNvCxnSpPr/>
          <p:nvPr/>
        </p:nvCxnSpPr>
        <p:spPr bwMode="auto">
          <a:xfrm flipV="1">
            <a:off x="5854677" y="4394343"/>
            <a:ext cx="1984429" cy="1154861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triangl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5">
            <a:extLst>
              <a:ext uri="{FF2B5EF4-FFF2-40B4-BE49-F238E27FC236}">
                <a16:creationId xmlns:a16="http://schemas.microsoft.com/office/drawing/2014/main" id="{09BA3A81-3824-4232-A720-5A6C52BB22E3}"/>
              </a:ext>
            </a:extLst>
          </p:cNvPr>
          <p:cNvCxnSpPr/>
          <p:nvPr/>
        </p:nvCxnSpPr>
        <p:spPr bwMode="auto">
          <a:xfrm>
            <a:off x="7809475" y="5276475"/>
            <a:ext cx="957001" cy="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9">
            <a:extLst>
              <a:ext uri="{FF2B5EF4-FFF2-40B4-BE49-F238E27FC236}">
                <a16:creationId xmlns:a16="http://schemas.microsoft.com/office/drawing/2014/main" id="{8586B611-0EB2-4033-ABE5-8AB850CBF491}"/>
              </a:ext>
            </a:extLst>
          </p:cNvPr>
          <p:cNvCxnSpPr/>
          <p:nvPr/>
        </p:nvCxnSpPr>
        <p:spPr bwMode="auto">
          <a:xfrm>
            <a:off x="7809475" y="5597432"/>
            <a:ext cx="957001" cy="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30">
            <a:extLst>
              <a:ext uri="{FF2B5EF4-FFF2-40B4-BE49-F238E27FC236}">
                <a16:creationId xmlns:a16="http://schemas.microsoft.com/office/drawing/2014/main" id="{5631F785-A763-4E6E-89E0-A053BD2C1BE7}"/>
              </a:ext>
            </a:extLst>
          </p:cNvPr>
          <p:cNvCxnSpPr/>
          <p:nvPr/>
        </p:nvCxnSpPr>
        <p:spPr bwMode="auto">
          <a:xfrm>
            <a:off x="7809474" y="5943135"/>
            <a:ext cx="914400" cy="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7BAB36F-A86E-41D3-A1B6-09C57CABE463}"/>
              </a:ext>
            </a:extLst>
          </p:cNvPr>
          <p:cNvGrpSpPr/>
          <p:nvPr/>
        </p:nvGrpSpPr>
        <p:grpSpPr>
          <a:xfrm>
            <a:off x="1302028" y="3988095"/>
            <a:ext cx="1867653" cy="2368064"/>
            <a:chOff x="273552" y="4457679"/>
            <a:chExt cx="1867653" cy="236806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41A4C7-469C-4C6B-8A51-33112748C6B4}"/>
                </a:ext>
              </a:extLst>
            </p:cNvPr>
            <p:cNvCxnSpPr/>
            <p:nvPr/>
          </p:nvCxnSpPr>
          <p:spPr>
            <a:xfrm flipV="1">
              <a:off x="688848" y="4457679"/>
              <a:ext cx="0" cy="666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71F3D5-8B71-4C29-A977-67D234F81715}"/>
                </a:ext>
              </a:extLst>
            </p:cNvPr>
            <p:cNvCxnSpPr>
              <a:cxnSpLocks/>
            </p:cNvCxnSpPr>
            <p:nvPr/>
          </p:nvCxnSpPr>
          <p:spPr>
            <a:xfrm>
              <a:off x="688848" y="5140959"/>
              <a:ext cx="13289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474154-A616-413E-9EBB-9D137F929994}"/>
                </a:ext>
              </a:extLst>
            </p:cNvPr>
            <p:cNvSpPr/>
            <p:nvPr/>
          </p:nvSpPr>
          <p:spPr>
            <a:xfrm>
              <a:off x="784116" y="4627852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F515219-E4AD-4DD8-89EA-90CCB0BC1AA3}"/>
                </a:ext>
              </a:extLst>
            </p:cNvPr>
            <p:cNvSpPr/>
            <p:nvPr/>
          </p:nvSpPr>
          <p:spPr>
            <a:xfrm>
              <a:off x="988789" y="4868349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D16407F-9DAA-4C57-8300-1E2DBE024864}"/>
                </a:ext>
              </a:extLst>
            </p:cNvPr>
            <p:cNvSpPr/>
            <p:nvPr/>
          </p:nvSpPr>
          <p:spPr>
            <a:xfrm>
              <a:off x="1140227" y="4925307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1F0A15-728F-4F28-ACB4-7CCC1A8C6516}"/>
                </a:ext>
              </a:extLst>
            </p:cNvPr>
            <p:cNvSpPr/>
            <p:nvPr/>
          </p:nvSpPr>
          <p:spPr>
            <a:xfrm>
              <a:off x="1318422" y="4883517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2742D7-C982-4643-B7FF-7B04DBDEB4EE}"/>
                </a:ext>
              </a:extLst>
            </p:cNvPr>
            <p:cNvSpPr/>
            <p:nvPr/>
          </p:nvSpPr>
          <p:spPr>
            <a:xfrm>
              <a:off x="1382486" y="4801870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0C4082-44A2-4215-A2E4-A176C02C1795}"/>
                </a:ext>
              </a:extLst>
            </p:cNvPr>
            <p:cNvSpPr/>
            <p:nvPr/>
          </p:nvSpPr>
          <p:spPr>
            <a:xfrm>
              <a:off x="1461038" y="4958064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1FC875E-98E2-4C9C-83F9-33F2F101F4BE}"/>
                </a:ext>
              </a:extLst>
            </p:cNvPr>
            <p:cNvSpPr/>
            <p:nvPr/>
          </p:nvSpPr>
          <p:spPr>
            <a:xfrm>
              <a:off x="1600314" y="5062764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A9C4E5B-7855-4628-A1B9-DD33D5734E62}"/>
                </a:ext>
              </a:extLst>
            </p:cNvPr>
            <p:cNvCxnSpPr/>
            <p:nvPr/>
          </p:nvCxnSpPr>
          <p:spPr>
            <a:xfrm flipV="1">
              <a:off x="694063" y="5183073"/>
              <a:ext cx="0" cy="666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6A649CA-2CE4-4C66-909A-125652786258}"/>
                </a:ext>
              </a:extLst>
            </p:cNvPr>
            <p:cNvCxnSpPr>
              <a:cxnSpLocks/>
            </p:cNvCxnSpPr>
            <p:nvPr/>
          </p:nvCxnSpPr>
          <p:spPr>
            <a:xfrm>
              <a:off x="694063" y="5866353"/>
              <a:ext cx="13289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53F7D0-139D-464C-B761-B3B0CC2ECBC1}"/>
                </a:ext>
              </a:extLst>
            </p:cNvPr>
            <p:cNvSpPr/>
            <p:nvPr/>
          </p:nvSpPr>
          <p:spPr>
            <a:xfrm>
              <a:off x="789331" y="5353246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5E877C2-0325-4C9B-89FB-CA6080397776}"/>
                </a:ext>
              </a:extLst>
            </p:cNvPr>
            <p:cNvSpPr/>
            <p:nvPr/>
          </p:nvSpPr>
          <p:spPr>
            <a:xfrm>
              <a:off x="994004" y="5593743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F3EF374-FBF0-406E-8856-C77B5666F7AF}"/>
                </a:ext>
              </a:extLst>
            </p:cNvPr>
            <p:cNvSpPr/>
            <p:nvPr/>
          </p:nvSpPr>
          <p:spPr>
            <a:xfrm>
              <a:off x="1145442" y="5757401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E4E4D57-672D-4B98-BA07-48F8CB2FC063}"/>
                </a:ext>
              </a:extLst>
            </p:cNvPr>
            <p:cNvSpPr/>
            <p:nvPr/>
          </p:nvSpPr>
          <p:spPr>
            <a:xfrm>
              <a:off x="1323637" y="5608911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36A5161-BA9C-407B-9105-B2A9B3C6E065}"/>
                </a:ext>
              </a:extLst>
            </p:cNvPr>
            <p:cNvSpPr/>
            <p:nvPr/>
          </p:nvSpPr>
          <p:spPr>
            <a:xfrm>
              <a:off x="1387701" y="5527264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CB089E1-588E-4B60-B164-5AE63FEA65A3}"/>
                </a:ext>
              </a:extLst>
            </p:cNvPr>
            <p:cNvSpPr/>
            <p:nvPr/>
          </p:nvSpPr>
          <p:spPr>
            <a:xfrm>
              <a:off x="1466253" y="5683458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6BC88C7-BB4E-4FE0-B0EE-51E0BFB8C4E3}"/>
                </a:ext>
              </a:extLst>
            </p:cNvPr>
            <p:cNvSpPr/>
            <p:nvPr/>
          </p:nvSpPr>
          <p:spPr>
            <a:xfrm>
              <a:off x="1605529" y="5788158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FB93E82-C462-480A-8114-0AE2448DEDBA}"/>
                </a:ext>
              </a:extLst>
            </p:cNvPr>
            <p:cNvCxnSpPr/>
            <p:nvPr/>
          </p:nvCxnSpPr>
          <p:spPr>
            <a:xfrm flipV="1">
              <a:off x="694063" y="5971703"/>
              <a:ext cx="0" cy="666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28CCA8-B031-40D7-A3BE-1FACF158FF08}"/>
                </a:ext>
              </a:extLst>
            </p:cNvPr>
            <p:cNvCxnSpPr>
              <a:cxnSpLocks/>
            </p:cNvCxnSpPr>
            <p:nvPr/>
          </p:nvCxnSpPr>
          <p:spPr>
            <a:xfrm>
              <a:off x="694063" y="6654983"/>
              <a:ext cx="13289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01BDCC-2BF1-4B9F-9F19-DDFB65879A66}"/>
                </a:ext>
              </a:extLst>
            </p:cNvPr>
            <p:cNvSpPr/>
            <p:nvPr/>
          </p:nvSpPr>
          <p:spPr>
            <a:xfrm>
              <a:off x="789331" y="6141876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B38AA2F-2E0A-4645-883A-BDCB0204E492}"/>
                </a:ext>
              </a:extLst>
            </p:cNvPr>
            <p:cNvSpPr/>
            <p:nvPr/>
          </p:nvSpPr>
          <p:spPr>
            <a:xfrm>
              <a:off x="994004" y="6382373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2F133C-E6F4-4699-94F2-B7DC408BBD04}"/>
                </a:ext>
              </a:extLst>
            </p:cNvPr>
            <p:cNvSpPr/>
            <p:nvPr/>
          </p:nvSpPr>
          <p:spPr>
            <a:xfrm>
              <a:off x="1139621" y="6631688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EDE1DE-F72D-442E-B213-EF69B498476D}"/>
                </a:ext>
              </a:extLst>
            </p:cNvPr>
            <p:cNvSpPr/>
            <p:nvPr/>
          </p:nvSpPr>
          <p:spPr>
            <a:xfrm>
              <a:off x="1323637" y="6397541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E7E221A-C4E6-4E22-8BD2-9E9C56B048D8}"/>
                </a:ext>
              </a:extLst>
            </p:cNvPr>
            <p:cNvSpPr/>
            <p:nvPr/>
          </p:nvSpPr>
          <p:spPr>
            <a:xfrm>
              <a:off x="1387701" y="6315894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D2A49CA-3572-4DF3-985E-90FB30CB3C97}"/>
                </a:ext>
              </a:extLst>
            </p:cNvPr>
            <p:cNvSpPr/>
            <p:nvPr/>
          </p:nvSpPr>
          <p:spPr>
            <a:xfrm>
              <a:off x="1466253" y="6472088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43118CA-7701-48C1-96E4-366A833F3C96}"/>
                </a:ext>
              </a:extLst>
            </p:cNvPr>
            <p:cNvSpPr/>
            <p:nvPr/>
          </p:nvSpPr>
          <p:spPr>
            <a:xfrm>
              <a:off x="1605529" y="6576788"/>
              <a:ext cx="46590" cy="46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DF6ADCE-0095-42C1-91E3-8113937632EE}"/>
                </a:ext>
              </a:extLst>
            </p:cNvPr>
            <p:cNvSpPr/>
            <p:nvPr/>
          </p:nvSpPr>
          <p:spPr>
            <a:xfrm>
              <a:off x="1075914" y="4665680"/>
              <a:ext cx="176674" cy="2145726"/>
            </a:xfrm>
            <a:prstGeom prst="ellipse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46CDCE6-50F9-4A2A-B3BC-8F3644147D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017776" y="5240484"/>
              <a:ext cx="123429" cy="11276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A51F610-8400-4646-9155-9B55842A707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982824" y="5947733"/>
              <a:ext cx="123429" cy="112762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EB49E78-8DD6-49FC-B43F-7AEE2F5E2AA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975643" y="6712981"/>
              <a:ext cx="123429" cy="112762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B7107F9-FD2C-4614-9EBC-E5A832A7568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280931" y="4515110"/>
              <a:ext cx="341333" cy="254476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F1D3F4C-89F4-47EC-80E6-F88190118A1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73552" y="5226008"/>
              <a:ext cx="341333" cy="254476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4A454F8-1654-4CBD-8584-98D0B45634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289148" y="5969110"/>
              <a:ext cx="341333" cy="254476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B0437C4-13FD-4FF5-9E38-5CA1BDD62E09}"/>
              </a:ext>
            </a:extLst>
          </p:cNvPr>
          <p:cNvSpPr/>
          <p:nvPr/>
        </p:nvSpPr>
        <p:spPr>
          <a:xfrm>
            <a:off x="4730409" y="6242248"/>
            <a:ext cx="58801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/>
              <a:t>https://mentor.ieee.org/802.11/dcn/20/11-20-1640-00-00bf-wlan-sensing-usage-model-sneeze-sensing.pptx</a:t>
            </a:r>
          </a:p>
        </p:txBody>
      </p:sp>
    </p:spTree>
    <p:extLst>
      <p:ext uri="{BB962C8B-B14F-4D97-AF65-F5344CB8AC3E}">
        <p14:creationId xmlns:p14="http://schemas.microsoft.com/office/powerpoint/2010/main" val="337619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9" grpId="0"/>
      <p:bldP spid="1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8CF3-C88C-432A-9F8C-4804D64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IEEE 802.11bf: WLAN Sensing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38CC9-1D87-4282-8895-823EC70A0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IEEE 802.11bf started in Sep/20</a:t>
            </a:r>
          </a:p>
          <a:p>
            <a:pPr lvl="1"/>
            <a:r>
              <a:rPr lang="nl-NL" sz="2000" dirty="0"/>
              <a:t>Sub 6GHz and mm-wave.</a:t>
            </a:r>
          </a:p>
          <a:p>
            <a:r>
              <a:rPr lang="nl-NL" dirty="0"/>
              <a:t>In mm-wave: use IEEE 802.11ay as a “toolbox” to be used for sensing </a:t>
            </a:r>
          </a:p>
          <a:p>
            <a:pPr lvl="1"/>
            <a:r>
              <a:rPr lang="nl-NL" sz="2000" dirty="0"/>
              <a:t>Re-exploit frame structure to enable sensing </a:t>
            </a:r>
          </a:p>
          <a:p>
            <a:pPr lvl="1"/>
            <a:r>
              <a:rPr lang="nl-NL" sz="2000" dirty="0"/>
              <a:t>Preamble provides sequences repetition to enable radar-like processing</a:t>
            </a:r>
          </a:p>
          <a:p>
            <a:r>
              <a:rPr lang="en-US" dirty="0"/>
              <a:t>It will be extended with dedicated procedures for sensing.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sz="2000" dirty="0"/>
              <a:t>Presence detection, counting number of people, track people location, gesture detection recognition, person identification, vital sign monitoring, in car sensing, fast detection of sleeping drivers, etc.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5546C-01A3-49DF-8706-AC73F643D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D693D-66C6-42D4-9BFB-CA75972576FB}"/>
              </a:ext>
            </a:extLst>
          </p:cNvPr>
          <p:cNvSpPr/>
          <p:nvPr/>
        </p:nvSpPr>
        <p:spPr>
          <a:xfrm>
            <a:off x="676656" y="5746542"/>
            <a:ext cx="9747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>
                <a:hlinkClick r:id="rId2"/>
              </a:rPr>
              <a:t>https://mentor.ieee.org/802.11/documents?is_dcn=DCN%2C%20Title%2C%20Author%20or%20Affiliation&amp;is_group=00bf</a:t>
            </a:r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14075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0.74244"/>
  <p:tag name="LATEXADDIN" val="\documentclass{article}&#10;\usepackage{amsmath}&#10;\pagestyle{empty}&#10;\begin{document}&#10;$\tau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47.582"/>
  <p:tag name="LATEXADDIN" val="\documentclass{article}&#10;\usepackage{amsmath}&#10;\pagestyle{empty}&#10;\begin{document}&#10;&#10;$\hat{y}$: Counting (estimation)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851.8936"/>
  <p:tag name="LATEXADDIN" val="\documentclass{article}&#10;\usepackage{amsmath}&#10;\pagestyle{empty}&#10;\begin{document}&#10;&#10;$N$: Dataset size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14.061"/>
  <p:tag name="LATEXADDIN" val="\documentclass{article}&#10;\usepackage{amsmath}&#10;\pagestyle{empty}&#10;\begin{document}&#10;&#10;$\hat{x}$: Localization (estimation)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52.793"/>
  <p:tag name="LATEXADDIN" val="\documentclass{article}&#10;\usepackage{amsmath}&#10;\pagestyle{empty}&#10;\begin{document}&#10;&#10;$x$: Localization (ground truth)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1395.575"/>
  <p:tag name="LATEXADDIN" val="\documentclass{article}&#10;\usepackage{amsmath}&#10;\pagestyle{empty}&#10;\begin{document}&#10;&#10;$\sum_s w_s \left[ w_c \alpha_c(s) + w_l \alpha_l(s) \right] 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43.4196"/>
  <p:tag name="LATEXADDIN" val="\documentclass{article}&#10;\usepackage{amsmath}&#10;\pagestyle{empty}&#10;\begin{document}&#10;&#10;$s$: snr index&#10;&#10;&#10;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1987"/>
  <p:tag name="ORIGINALWIDTH" val="1220.847"/>
  <p:tag name="LATEXADDIN" val="\documentclass{article}&#10;\usepackage{amsmath}&#10;\pagestyle{empty}&#10;\begin{document}&#10;&#10;&#10;$w_s$: snr weight&#10;&#10;$w_c$: counting weight &#10;&#10;$w_l$: localization weight &#10;&#10;&#10;&#10;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0.74244"/>
  <p:tag name="LATEXADDIN" val="\documentclass{article}&#10;\usepackage{amsmath}&#10;\pagestyle{empty}&#10;\begin{document}&#10;$\tau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0.74244"/>
  <p:tag name="LATEXADDIN" val="\documentclass{article}&#10;\usepackage{amsmath}&#10;\pagestyle{empty}&#10;\begin{document}&#10;$\tau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.979"/>
  <p:tag name="LATEXADDIN" val="\documentclass{article}&#10;\usepackage{amsmath}&#10;\pagestyle{empty}&#10;\begin{document}&#10;&#10;$|h_0|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.979"/>
  <p:tag name="LATEXADDIN" val="\documentclass{article}&#10;\usepackage{amsmath}&#10;\pagestyle{empty}&#10;\begin{document}&#10;&#10;$|h_1|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.979"/>
  <p:tag name="LATEXADDIN" val="\documentclass{article}&#10;\usepackage{amsmath}&#10;\pagestyle{empty}&#10;\begin{document}&#10;&#10;$|h_2|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3.9708"/>
  <p:tag name="ORIGINALWIDTH" val="939.6325"/>
  <p:tag name="LATEXADDIN" val="\documentclass{article}&#10;\usepackage{amsmath}&#10;\pagestyle{empty}&#10;\begin{document}&#10;&#10;&#10;$\alpha_l = \frac{ \sum_{i=1}^N  y_i \cdot 1_{\hat{x}_i = x}}{\sum_{i=1}^N  x_i }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9756"/>
  <p:tag name="ORIGINALWIDTH" val="827.1466"/>
  <p:tag name="LATEXADDIN" val="\documentclass{article}&#10;\usepackage{amsmath}&#10;\pagestyle{empty}&#10;\begin{document}&#10;&#10;$\alpha_c = \frac{ \sum_{i=1}^N   1_{\hat{y}_i = y}}{N }$&#10;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86.314"/>
  <p:tag name="LATEXADDIN" val="\documentclass{article}&#10;\usepackage{amsmath}&#10;\pagestyle{empty}&#10;\begin{document}&#10;&#10;$y$: Counting (ground truth)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Nist_templa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3968"/>
      </a:accent1>
      <a:accent2>
        <a:srgbClr val="5D8B72"/>
      </a:accent2>
      <a:accent3>
        <a:srgbClr val="B9491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496B72-96ED-4BBB-8DAE-66E7AA51F6F8}" vid="{2BBB0270-4D92-4AC2-A099-ADBD1FE47D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ist_templat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93968"/>
    </a:accent1>
    <a:accent2>
      <a:srgbClr val="5D8B72"/>
    </a:accent2>
    <a:accent3>
      <a:srgbClr val="B9491E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23CC281B877943B6C937F590F111C7" ma:contentTypeVersion="7" ma:contentTypeDescription="Create a new document." ma:contentTypeScope="" ma:versionID="fb863401efd1f487b6d3c72b6aada554">
  <xsd:schema xmlns:xsd="http://www.w3.org/2001/XMLSchema" xmlns:xs="http://www.w3.org/2001/XMLSchema" xmlns:p="http://schemas.microsoft.com/office/2006/metadata/properties" xmlns:ns1="http://schemas.microsoft.com/sharepoint/v3" xmlns:ns3="1b7c5d64-05cf-408c-b83f-22f43f9b118f" xmlns:ns4="c590ec9a-255b-4c9d-884e-def1a77df8ac" targetNamespace="http://schemas.microsoft.com/office/2006/metadata/properties" ma:root="true" ma:fieldsID="81c812cba37894ab34f0d334394c0e2a" ns1:_="" ns3:_="" ns4:_="">
    <xsd:import namespace="http://schemas.microsoft.com/sharepoint/v3"/>
    <xsd:import namespace="1b7c5d64-05cf-408c-b83f-22f43f9b118f"/>
    <xsd:import namespace="c590ec9a-255b-4c9d-884e-def1a77df8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c5d64-05cf-408c-b83f-22f43f9b11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0ec9a-255b-4c9d-884e-def1a77df8a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03825F-388D-4359-854C-4A23714810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CEB071-4A4A-4EB4-8C24-1E7C39EA7D38}">
  <ds:schemaRefs>
    <ds:schemaRef ds:uri="1b7c5d64-05cf-408c-b83f-22f43f9b118f"/>
    <ds:schemaRef ds:uri="c590ec9a-255b-4c9d-884e-def1a77df8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9883A2E-0859-41B9-9806-AA8D30EE1C8A}">
  <ds:schemaRefs>
    <ds:schemaRef ds:uri="1b7c5d64-05cf-408c-b83f-22f43f9b118f"/>
    <ds:schemaRef ds:uri="c590ec9a-255b-4c9d-884e-def1a77df8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</TotalTime>
  <Words>1993</Words>
  <Application>Microsoft Office PowerPoint</Application>
  <PresentationFormat>Widescreen</PresentationFormat>
  <Paragraphs>491</Paragraphs>
  <Slides>41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Machine Learning for Joint Sensing and Communication in Future Millimeter Wave IEEE 802.11 WLANs </vt:lpstr>
      <vt:lpstr>Outline</vt:lpstr>
      <vt:lpstr>PowerPoint Presentation</vt:lpstr>
      <vt:lpstr>Old paradigm: Communication OR sensing</vt:lpstr>
      <vt:lpstr>New paradigm: Communication AND sensing</vt:lpstr>
      <vt:lpstr>Communication waveforms to enable sensing</vt:lpstr>
      <vt:lpstr>PowerPoint Presentation</vt:lpstr>
      <vt:lpstr>Turn Wi-Fi devices into motion sensors</vt:lpstr>
      <vt:lpstr>IEEE 802.11bf: WLAN Sensing</vt:lpstr>
      <vt:lpstr>Use case: sensing human presence</vt:lpstr>
      <vt:lpstr>PowerPoint Presentation</vt:lpstr>
      <vt:lpstr>The NIST Q-D framework</vt:lpstr>
      <vt:lpstr>The NIST Q-D framework</vt:lpstr>
      <vt:lpstr>The NIST Q-D Channel realization software</vt:lpstr>
      <vt:lpstr>Target properties</vt:lpstr>
      <vt:lpstr>Complex targets: example human motion</vt:lpstr>
      <vt:lpstr>Channel model analysis: human motion scenario</vt:lpstr>
      <vt:lpstr>Ray tracing results: double directional impulse response</vt:lpstr>
      <vt:lpstr>Ray tracing results: double directional impulse response</vt:lpstr>
      <vt:lpstr>Effect of ideal band limitation</vt:lpstr>
      <vt:lpstr>PowerPoint Presentation</vt:lpstr>
      <vt:lpstr>Sensing with mm-wave communications and ML</vt:lpstr>
      <vt:lpstr>Communication and sensing using signal processing</vt:lpstr>
      <vt:lpstr>Communication and sensing using signal processing</vt:lpstr>
      <vt:lpstr>Communication and sensing using signal processing</vt:lpstr>
      <vt:lpstr>Communication and sensing using ML</vt:lpstr>
      <vt:lpstr>Where’s WALDO? </vt:lpstr>
      <vt:lpstr>WALDO: we finally found you!</vt:lpstr>
      <vt:lpstr>Where’s WALDO? </vt:lpstr>
      <vt:lpstr>WALDO: we finally found you!</vt:lpstr>
      <vt:lpstr>Challenge dataset</vt:lpstr>
      <vt:lpstr>Challenge dataset: channel</vt:lpstr>
      <vt:lpstr>Challenge dataset: get receive signal</vt:lpstr>
      <vt:lpstr>Received signal</vt:lpstr>
      <vt:lpstr>Challenge dataset: ground truth</vt:lpstr>
      <vt:lpstr>Challenge evaluation</vt:lpstr>
      <vt:lpstr>Challenge evaluation</vt:lpstr>
      <vt:lpstr>Guest Researcher position at NIST</vt:lpstr>
      <vt:lpstr>Communicate and sense at 60GHz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</dc:creator>
  <cp:lastModifiedBy>Steve</cp:lastModifiedBy>
  <cp:revision>1</cp:revision>
  <dcterms:created xsi:type="dcterms:W3CDTF">2021-05-13T14:22:41Z</dcterms:created>
  <dcterms:modified xsi:type="dcterms:W3CDTF">2021-05-25T02:29:05Z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0x0101007A23CC281B877943B6C937F590F111C7</vt:lpwstr>
  </property>
</Properties>
</file>